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10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52" r:id="rId1"/>
  </p:sldMasterIdLst>
  <p:sldIdLst>
    <p:sldId id="256" r:id="rId2"/>
    <p:sldId id="275" r:id="rId3"/>
    <p:sldId id="258" r:id="rId4"/>
    <p:sldId id="259" r:id="rId5"/>
    <p:sldId id="261" r:id="rId6"/>
    <p:sldId id="260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embeddedFontLst>
    <p:embeddedFont>
      <p:font typeface="Cambria Math" pitchFamily="18" charset="0"/>
      <p:regular r:id="rId21"/>
    </p:embeddedFont>
    <p:embeddedFont>
      <p:font typeface="NikoshBAN" pitchFamily="2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F3B368-26DD-41FE-B656-24A52EE44599}" type="doc">
      <dgm:prSet loTypeId="urn:microsoft.com/office/officeart/2008/layout/VerticalCurvedList" loCatId="list" qsTypeId="urn:microsoft.com/office/officeart/2009/2/quickstyle/3d8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216623-2950-47EB-BA64-CA16BB53D9EA}">
      <dgm:prSet custT="1"/>
      <dgm:spPr/>
      <dgm:t>
        <a:bodyPr/>
        <a:lstStyle/>
        <a:p>
          <a:pPr rtl="0"/>
          <a:r>
            <a:rPr lang="bn-BD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বিষয়ঃ- গণিত(নবম শ্রেনী)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D8B791-A8CC-441F-9DE1-8876ECFC408B}" type="parTrans" cxnId="{51595F19-8FB4-473F-8ACC-F6C41C2046BF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1C0956-18F0-4400-BF1D-42575F371F39}" type="sibTrans" cxnId="{51595F19-8FB4-473F-8ACC-F6C41C2046BF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6B9AE3-0206-4C78-BD7A-891B7051DA94}">
      <dgm:prSet custT="1"/>
      <dgm:spPr/>
      <dgm:t>
        <a:bodyPr/>
        <a:lstStyle/>
        <a:p>
          <a:pPr rtl="0"/>
          <a:r>
            <a:rPr lang="bn-BD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অধ্যায়ঃ- একাদশ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A79B118-750A-4665-98CB-31128B59B534}" type="parTrans" cxnId="{BACF88A5-0D8B-4D4B-A1FA-63DB785134E1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A521BE3-0B95-4C34-BADC-C48192ED4D1C}" type="sibTrans" cxnId="{BACF88A5-0D8B-4D4B-A1FA-63DB785134E1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1E077DC-297D-4F73-BDDE-88BFD6E66E20}">
      <dgm:prSet custT="1"/>
      <dgm:spPr/>
      <dgm:t>
        <a:bodyPr/>
        <a:lstStyle/>
        <a:p>
          <a:pPr rtl="0"/>
          <a:r>
            <a:rPr lang="bn-BD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বীজগণিতীয় অনুপাত ও সমানুপাত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C3B525-33BD-4ED6-849E-676D1016E62A}" type="parTrans" cxnId="{EA8A77E9-6E57-444A-9BC7-9C9B7747051E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71AFEBF-9D2F-4371-BDC3-8CEAEBC8E263}" type="sibTrans" cxnId="{EA8A77E9-6E57-444A-9BC7-9C9B7747051E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A72D14-3B9F-467B-AC1E-5B224B1ACB5C}">
      <dgm:prSet custT="1"/>
      <dgm:spPr/>
      <dgm:t>
        <a:bodyPr/>
        <a:lstStyle/>
        <a:p>
          <a:pPr rtl="0"/>
          <a:r>
            <a:rPr lang="bn-BD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সময়ঃ- ৪০ মিনিট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84728DC-6E58-4C7A-A04A-5F6CF87E8DAB}" type="parTrans" cxnId="{E44C5831-9463-4C13-BC5D-E78EC9D41A19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E0F3D7-D7AA-402C-9141-0BB70A08FFD4}" type="sibTrans" cxnId="{E44C5831-9463-4C13-BC5D-E78EC9D41A19}">
      <dgm:prSet/>
      <dgm:spPr/>
      <dgm:t>
        <a:bodyPr/>
        <a:lstStyle/>
        <a:p>
          <a:endParaRPr lang="en-US" sz="2000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212E4B-2737-493D-B62C-857909D5B195}" type="pres">
      <dgm:prSet presAssocID="{05F3B368-26DD-41FE-B656-24A52EE445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B132F327-85D0-4F7E-8FE2-FB1765F82A31}" type="pres">
      <dgm:prSet presAssocID="{05F3B368-26DD-41FE-B656-24A52EE44599}" presName="Name1" presStyleCnt="0"/>
      <dgm:spPr/>
    </dgm:pt>
    <dgm:pt modelId="{4F45A46A-5CD2-4D06-9CCA-809C30C121CF}" type="pres">
      <dgm:prSet presAssocID="{05F3B368-26DD-41FE-B656-24A52EE44599}" presName="cycle" presStyleCnt="0"/>
      <dgm:spPr/>
    </dgm:pt>
    <dgm:pt modelId="{7FE490BD-A7F1-449D-B386-90FEE5EA519A}" type="pres">
      <dgm:prSet presAssocID="{05F3B368-26DD-41FE-B656-24A52EE44599}" presName="srcNode" presStyleLbl="node1" presStyleIdx="0" presStyleCnt="4"/>
      <dgm:spPr/>
    </dgm:pt>
    <dgm:pt modelId="{25E42090-0A2A-47B6-9D0B-064483C7F136}" type="pres">
      <dgm:prSet presAssocID="{05F3B368-26DD-41FE-B656-24A52EE44599}" presName="conn" presStyleLbl="parChTrans1D2" presStyleIdx="0" presStyleCnt="1"/>
      <dgm:spPr/>
      <dgm:t>
        <a:bodyPr/>
        <a:lstStyle/>
        <a:p>
          <a:endParaRPr lang="en-US"/>
        </a:p>
      </dgm:t>
    </dgm:pt>
    <dgm:pt modelId="{C44FF2C5-E374-48C2-8433-7DD56D2C6D2E}" type="pres">
      <dgm:prSet presAssocID="{05F3B368-26DD-41FE-B656-24A52EE44599}" presName="extraNode" presStyleLbl="node1" presStyleIdx="0" presStyleCnt="4"/>
      <dgm:spPr/>
    </dgm:pt>
    <dgm:pt modelId="{C1BA1507-FD27-497C-A88F-C921501A5C89}" type="pres">
      <dgm:prSet presAssocID="{05F3B368-26DD-41FE-B656-24A52EE44599}" presName="dstNode" presStyleLbl="node1" presStyleIdx="0" presStyleCnt="4"/>
      <dgm:spPr/>
    </dgm:pt>
    <dgm:pt modelId="{77B503A1-2E05-4D24-8878-8084E7D3A224}" type="pres">
      <dgm:prSet presAssocID="{A7216623-2950-47EB-BA64-CA16BB53D9E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BE736-CC66-45A6-9974-F144ADE2D67C}" type="pres">
      <dgm:prSet presAssocID="{A7216623-2950-47EB-BA64-CA16BB53D9EA}" presName="accent_1" presStyleCnt="0"/>
      <dgm:spPr/>
    </dgm:pt>
    <dgm:pt modelId="{45D8E00C-7934-464F-8BF2-F2E90D6B9276}" type="pres">
      <dgm:prSet presAssocID="{A7216623-2950-47EB-BA64-CA16BB53D9EA}" presName="accentRepeatNode" presStyleLbl="solidFgAcc1" presStyleIdx="0" presStyleCnt="4"/>
      <dgm:spPr/>
    </dgm:pt>
    <dgm:pt modelId="{24F57FAD-0BB9-4956-8833-9990A67C0AA2}" type="pres">
      <dgm:prSet presAssocID="{FA6B9AE3-0206-4C78-BD7A-891B7051DA9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111B85-3413-4F0C-B845-CC038B2FF8AE}" type="pres">
      <dgm:prSet presAssocID="{FA6B9AE3-0206-4C78-BD7A-891B7051DA94}" presName="accent_2" presStyleCnt="0"/>
      <dgm:spPr/>
    </dgm:pt>
    <dgm:pt modelId="{1DC88290-8289-4911-85F3-8E7C7EEA223B}" type="pres">
      <dgm:prSet presAssocID="{FA6B9AE3-0206-4C78-BD7A-891B7051DA94}" presName="accentRepeatNode" presStyleLbl="solidFgAcc1" presStyleIdx="1" presStyleCnt="4"/>
      <dgm:spPr/>
    </dgm:pt>
    <dgm:pt modelId="{92187B39-3D06-4341-AC2E-BB0B71C7F1E2}" type="pres">
      <dgm:prSet presAssocID="{01E077DC-297D-4F73-BDDE-88BFD6E66E2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6B1905-CC16-4483-9BF3-3B8D5E56737B}" type="pres">
      <dgm:prSet presAssocID="{01E077DC-297D-4F73-BDDE-88BFD6E66E20}" presName="accent_3" presStyleCnt="0"/>
      <dgm:spPr/>
    </dgm:pt>
    <dgm:pt modelId="{2E1B584A-4FCD-4AC6-81CC-9AF4006E895C}" type="pres">
      <dgm:prSet presAssocID="{01E077DC-297D-4F73-BDDE-88BFD6E66E20}" presName="accentRepeatNode" presStyleLbl="solidFgAcc1" presStyleIdx="2" presStyleCnt="4"/>
      <dgm:spPr/>
    </dgm:pt>
    <dgm:pt modelId="{AEB24557-C104-4DC9-8C75-9104ADA38E2F}" type="pres">
      <dgm:prSet presAssocID="{E1A72D14-3B9F-467B-AC1E-5B224B1ACB5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38AC2-834F-4F3F-9921-03FF25C3C0B5}" type="pres">
      <dgm:prSet presAssocID="{E1A72D14-3B9F-467B-AC1E-5B224B1ACB5C}" presName="accent_4" presStyleCnt="0"/>
      <dgm:spPr/>
    </dgm:pt>
    <dgm:pt modelId="{4ECAFF50-734C-41BA-809C-EFFCA91F25F3}" type="pres">
      <dgm:prSet presAssocID="{E1A72D14-3B9F-467B-AC1E-5B224B1ACB5C}" presName="accentRepeatNode" presStyleLbl="solidFgAcc1" presStyleIdx="3" presStyleCnt="4"/>
      <dgm:spPr/>
    </dgm:pt>
  </dgm:ptLst>
  <dgm:cxnLst>
    <dgm:cxn modelId="{2DCFFBA5-0492-4EE1-92CF-CACECA46D530}" type="presOf" srcId="{05F3B368-26DD-41FE-B656-24A52EE44599}" destId="{20212E4B-2737-493D-B62C-857909D5B195}" srcOrd="0" destOrd="0" presId="urn:microsoft.com/office/officeart/2008/layout/VerticalCurvedList"/>
    <dgm:cxn modelId="{F4F1BFAB-7570-4D7C-B5A8-7E16EAADC1A0}" type="presOf" srcId="{FA6B9AE3-0206-4C78-BD7A-891B7051DA94}" destId="{24F57FAD-0BB9-4956-8833-9990A67C0AA2}" srcOrd="0" destOrd="0" presId="urn:microsoft.com/office/officeart/2008/layout/VerticalCurvedList"/>
    <dgm:cxn modelId="{BACF88A5-0D8B-4D4B-A1FA-63DB785134E1}" srcId="{05F3B368-26DD-41FE-B656-24A52EE44599}" destId="{FA6B9AE3-0206-4C78-BD7A-891B7051DA94}" srcOrd="1" destOrd="0" parTransId="{7A79B118-750A-4665-98CB-31128B59B534}" sibTransId="{DA521BE3-0B95-4C34-BADC-C48192ED4D1C}"/>
    <dgm:cxn modelId="{EA8A77E9-6E57-444A-9BC7-9C9B7747051E}" srcId="{05F3B368-26DD-41FE-B656-24A52EE44599}" destId="{01E077DC-297D-4F73-BDDE-88BFD6E66E20}" srcOrd="2" destOrd="0" parTransId="{DEC3B525-33BD-4ED6-849E-676D1016E62A}" sibTransId="{471AFEBF-9D2F-4371-BDC3-8CEAEBC8E263}"/>
    <dgm:cxn modelId="{51595F19-8FB4-473F-8ACC-F6C41C2046BF}" srcId="{05F3B368-26DD-41FE-B656-24A52EE44599}" destId="{A7216623-2950-47EB-BA64-CA16BB53D9EA}" srcOrd="0" destOrd="0" parTransId="{E9D8B791-A8CC-441F-9DE1-8876ECFC408B}" sibTransId="{821C0956-18F0-4400-BF1D-42575F371F39}"/>
    <dgm:cxn modelId="{68D02760-D344-4267-AEC8-2AAB75AD691A}" type="presOf" srcId="{A7216623-2950-47EB-BA64-CA16BB53D9EA}" destId="{77B503A1-2E05-4D24-8878-8084E7D3A224}" srcOrd="0" destOrd="0" presId="urn:microsoft.com/office/officeart/2008/layout/VerticalCurvedList"/>
    <dgm:cxn modelId="{66E84A93-393A-466E-8C9A-CB74EAE3EF69}" type="presOf" srcId="{E1A72D14-3B9F-467B-AC1E-5B224B1ACB5C}" destId="{AEB24557-C104-4DC9-8C75-9104ADA38E2F}" srcOrd="0" destOrd="0" presId="urn:microsoft.com/office/officeart/2008/layout/VerticalCurvedList"/>
    <dgm:cxn modelId="{4DC8731F-A244-4102-A241-BEEA694B8F42}" type="presOf" srcId="{821C0956-18F0-4400-BF1D-42575F371F39}" destId="{25E42090-0A2A-47B6-9D0B-064483C7F136}" srcOrd="0" destOrd="0" presId="urn:microsoft.com/office/officeart/2008/layout/VerticalCurvedList"/>
    <dgm:cxn modelId="{E44C5831-9463-4C13-BC5D-E78EC9D41A19}" srcId="{05F3B368-26DD-41FE-B656-24A52EE44599}" destId="{E1A72D14-3B9F-467B-AC1E-5B224B1ACB5C}" srcOrd="3" destOrd="0" parTransId="{484728DC-6E58-4C7A-A04A-5F6CF87E8DAB}" sibTransId="{5EE0F3D7-D7AA-402C-9141-0BB70A08FFD4}"/>
    <dgm:cxn modelId="{FC34F234-1985-4080-8433-87804BDBE383}" type="presOf" srcId="{01E077DC-297D-4F73-BDDE-88BFD6E66E20}" destId="{92187B39-3D06-4341-AC2E-BB0B71C7F1E2}" srcOrd="0" destOrd="0" presId="urn:microsoft.com/office/officeart/2008/layout/VerticalCurvedList"/>
    <dgm:cxn modelId="{E3856663-0145-46C6-8D51-70DA146AAF70}" type="presParOf" srcId="{20212E4B-2737-493D-B62C-857909D5B195}" destId="{B132F327-85D0-4F7E-8FE2-FB1765F82A31}" srcOrd="0" destOrd="0" presId="urn:microsoft.com/office/officeart/2008/layout/VerticalCurvedList"/>
    <dgm:cxn modelId="{7428078B-76CA-4B5E-8256-EC7649A9677F}" type="presParOf" srcId="{B132F327-85D0-4F7E-8FE2-FB1765F82A31}" destId="{4F45A46A-5CD2-4D06-9CCA-809C30C121CF}" srcOrd="0" destOrd="0" presId="urn:microsoft.com/office/officeart/2008/layout/VerticalCurvedList"/>
    <dgm:cxn modelId="{428B17B4-36CF-4B04-9D78-44EB0B1A50C3}" type="presParOf" srcId="{4F45A46A-5CD2-4D06-9CCA-809C30C121CF}" destId="{7FE490BD-A7F1-449D-B386-90FEE5EA519A}" srcOrd="0" destOrd="0" presId="urn:microsoft.com/office/officeart/2008/layout/VerticalCurvedList"/>
    <dgm:cxn modelId="{DF5405F9-7DFB-4CF2-80EA-C5CA5759DF31}" type="presParOf" srcId="{4F45A46A-5CD2-4D06-9CCA-809C30C121CF}" destId="{25E42090-0A2A-47B6-9D0B-064483C7F136}" srcOrd="1" destOrd="0" presId="urn:microsoft.com/office/officeart/2008/layout/VerticalCurvedList"/>
    <dgm:cxn modelId="{405577EC-55C8-453B-8170-5CFA727EDB70}" type="presParOf" srcId="{4F45A46A-5CD2-4D06-9CCA-809C30C121CF}" destId="{C44FF2C5-E374-48C2-8433-7DD56D2C6D2E}" srcOrd="2" destOrd="0" presId="urn:microsoft.com/office/officeart/2008/layout/VerticalCurvedList"/>
    <dgm:cxn modelId="{3BF41C77-0E5C-48A2-B06E-C153412C1A0B}" type="presParOf" srcId="{4F45A46A-5CD2-4D06-9CCA-809C30C121CF}" destId="{C1BA1507-FD27-497C-A88F-C921501A5C89}" srcOrd="3" destOrd="0" presId="urn:microsoft.com/office/officeart/2008/layout/VerticalCurvedList"/>
    <dgm:cxn modelId="{64A8B9CF-58D4-450A-B02D-211A6F7B087D}" type="presParOf" srcId="{B132F327-85D0-4F7E-8FE2-FB1765F82A31}" destId="{77B503A1-2E05-4D24-8878-8084E7D3A224}" srcOrd="1" destOrd="0" presId="urn:microsoft.com/office/officeart/2008/layout/VerticalCurvedList"/>
    <dgm:cxn modelId="{090F5C74-0A98-4419-A3A5-0F409B8EC0B3}" type="presParOf" srcId="{B132F327-85D0-4F7E-8FE2-FB1765F82A31}" destId="{7D8BE736-CC66-45A6-9974-F144ADE2D67C}" srcOrd="2" destOrd="0" presId="urn:microsoft.com/office/officeart/2008/layout/VerticalCurvedList"/>
    <dgm:cxn modelId="{F7EF7938-E78D-4FDB-BEA6-2F3ACFE73B1B}" type="presParOf" srcId="{7D8BE736-CC66-45A6-9974-F144ADE2D67C}" destId="{45D8E00C-7934-464F-8BF2-F2E90D6B9276}" srcOrd="0" destOrd="0" presId="urn:microsoft.com/office/officeart/2008/layout/VerticalCurvedList"/>
    <dgm:cxn modelId="{D102617C-F4DD-4E35-80E7-68C0EAFE27DA}" type="presParOf" srcId="{B132F327-85D0-4F7E-8FE2-FB1765F82A31}" destId="{24F57FAD-0BB9-4956-8833-9990A67C0AA2}" srcOrd="3" destOrd="0" presId="urn:microsoft.com/office/officeart/2008/layout/VerticalCurvedList"/>
    <dgm:cxn modelId="{E272A3F9-291D-4DCB-8FB2-F304CDA49A3C}" type="presParOf" srcId="{B132F327-85D0-4F7E-8FE2-FB1765F82A31}" destId="{40111B85-3413-4F0C-B845-CC038B2FF8AE}" srcOrd="4" destOrd="0" presId="urn:microsoft.com/office/officeart/2008/layout/VerticalCurvedList"/>
    <dgm:cxn modelId="{4A1BF765-28AE-4720-B306-15D7EFB8535E}" type="presParOf" srcId="{40111B85-3413-4F0C-B845-CC038B2FF8AE}" destId="{1DC88290-8289-4911-85F3-8E7C7EEA223B}" srcOrd="0" destOrd="0" presId="urn:microsoft.com/office/officeart/2008/layout/VerticalCurvedList"/>
    <dgm:cxn modelId="{A225E29D-AE6D-41BC-B17A-3BF26A615A88}" type="presParOf" srcId="{B132F327-85D0-4F7E-8FE2-FB1765F82A31}" destId="{92187B39-3D06-4341-AC2E-BB0B71C7F1E2}" srcOrd="5" destOrd="0" presId="urn:microsoft.com/office/officeart/2008/layout/VerticalCurvedList"/>
    <dgm:cxn modelId="{53953567-1A90-4E4F-A852-AB9611555AF6}" type="presParOf" srcId="{B132F327-85D0-4F7E-8FE2-FB1765F82A31}" destId="{BA6B1905-CC16-4483-9BF3-3B8D5E56737B}" srcOrd="6" destOrd="0" presId="urn:microsoft.com/office/officeart/2008/layout/VerticalCurvedList"/>
    <dgm:cxn modelId="{21341B93-2439-4707-AD6F-84EFA4517D0E}" type="presParOf" srcId="{BA6B1905-CC16-4483-9BF3-3B8D5E56737B}" destId="{2E1B584A-4FCD-4AC6-81CC-9AF4006E895C}" srcOrd="0" destOrd="0" presId="urn:microsoft.com/office/officeart/2008/layout/VerticalCurvedList"/>
    <dgm:cxn modelId="{C6D12AFD-895F-41C2-BF6C-5C490A6E6F2F}" type="presParOf" srcId="{B132F327-85D0-4F7E-8FE2-FB1765F82A31}" destId="{AEB24557-C104-4DC9-8C75-9104ADA38E2F}" srcOrd="7" destOrd="0" presId="urn:microsoft.com/office/officeart/2008/layout/VerticalCurvedList"/>
    <dgm:cxn modelId="{112E6306-AD7D-4298-9DA0-75D7838AB038}" type="presParOf" srcId="{B132F327-85D0-4F7E-8FE2-FB1765F82A31}" destId="{A6D38AC2-834F-4F3F-9921-03FF25C3C0B5}" srcOrd="8" destOrd="0" presId="urn:microsoft.com/office/officeart/2008/layout/VerticalCurvedList"/>
    <dgm:cxn modelId="{1C73A2D3-77E8-4AB1-AD00-BF0254A5E2E3}" type="presParOf" srcId="{A6D38AC2-834F-4F3F-9921-03FF25C3C0B5}" destId="{4ECAFF50-734C-41BA-809C-EFFCA91F25F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E65295-DA7E-4180-A9EA-3E1F70DC336C}" type="doc">
      <dgm:prSet loTypeId="urn:microsoft.com/office/officeart/2008/layout/Vertical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69FE1A-F0FA-4C6F-8D52-EDE3DC8E1E00}">
      <dgm:prSet phldrT="[Text]" custT="1"/>
      <dgm:spPr/>
      <dgm:t>
        <a:bodyPr/>
        <a:lstStyle/>
        <a:p>
          <a:pPr algn="ctr"/>
          <a:r>
            <a:rPr lang="bn-BD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যদি 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b : c </a:t>
          </a:r>
          <a:r>
            <a:rPr lang="bn-BD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হয় </a:t>
          </a:r>
          <a:endParaRPr lang="en-US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5B7844-658E-491B-AC28-9F44C9FEF0AD}" type="parTrans" cxnId="{A2E3F4C1-CB62-4F29-8C7B-6E2A48EBE2D2}">
      <dgm:prSet/>
      <dgm:spPr/>
      <dgm:t>
        <a:bodyPr/>
        <a:lstStyle/>
        <a:p>
          <a:endParaRPr lang="en-US"/>
        </a:p>
      </dgm:t>
    </dgm:pt>
    <dgm:pt modelId="{8BC0487C-5577-4EBD-B2EB-3FFA2B690E10}" type="sibTrans" cxnId="{A2E3F4C1-CB62-4F29-8C7B-6E2A48EBE2D2}">
      <dgm:prSet/>
      <dgm:spPr/>
      <dgm:t>
        <a:bodyPr/>
        <a:lstStyle/>
        <a:p>
          <a:endParaRPr lang="en-US"/>
        </a:p>
      </dgm:t>
    </dgm:pt>
    <dgm:pt modelId="{20E9707C-B2FD-4FE4-8A09-69A8517FF54D}">
      <dgm:prSet phldrT="[Text]" phldr="1"/>
      <dgm:spPr/>
      <dgm:t>
        <a:bodyPr/>
        <a:lstStyle/>
        <a:p>
          <a:endParaRPr lang="en-US"/>
        </a:p>
      </dgm:t>
    </dgm:pt>
    <dgm:pt modelId="{68E19B45-DBBC-4BD1-8B44-C6A12FA4E0A1}" type="parTrans" cxnId="{E0A1E603-790C-4CED-95D9-E6D4C6444CDC}">
      <dgm:prSet/>
      <dgm:spPr/>
      <dgm:t>
        <a:bodyPr/>
        <a:lstStyle/>
        <a:p>
          <a:endParaRPr lang="en-US"/>
        </a:p>
      </dgm:t>
    </dgm:pt>
    <dgm:pt modelId="{CB0A1CE6-9729-461B-A203-10D18C92C450}" type="sibTrans" cxnId="{E0A1E603-790C-4CED-95D9-E6D4C6444CDC}">
      <dgm:prSet/>
      <dgm:spPr/>
      <dgm:t>
        <a:bodyPr/>
        <a:lstStyle/>
        <a:p>
          <a:endParaRPr lang="en-US"/>
        </a:p>
      </dgm:t>
    </dgm:pt>
    <dgm:pt modelId="{0223C4DF-321D-4C9D-B2B4-C48202D65D45}">
      <dgm:prSet phldrT="[Text]"/>
      <dgm:spPr/>
      <dgm:t>
        <a:bodyPr/>
        <a:lstStyle/>
        <a:p>
          <a:pPr algn="ctr"/>
          <a:r>
            <a:rPr lang="bn-BD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তবে প্রমাণ কর যে, 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AADCF7-877B-4E06-93C2-25A66377B1F4}" type="parTrans" cxnId="{F161C06B-F936-44DC-8053-367BCD64E797}">
      <dgm:prSet/>
      <dgm:spPr/>
      <dgm:t>
        <a:bodyPr/>
        <a:lstStyle/>
        <a:p>
          <a:endParaRPr lang="en-US"/>
        </a:p>
      </dgm:t>
    </dgm:pt>
    <dgm:pt modelId="{89BB1255-E4A3-444E-86B3-03CD72F09137}" type="sibTrans" cxnId="{F161C06B-F936-44DC-8053-367BCD64E797}">
      <dgm:prSet/>
      <dgm:spPr/>
      <dgm:t>
        <a:bodyPr/>
        <a:lstStyle/>
        <a:p>
          <a:endParaRPr lang="en-US"/>
        </a:p>
      </dgm:t>
    </dgm:pt>
    <dgm:pt modelId="{B845B19B-2978-4F56-B839-FE2DAF8978B7}">
      <dgm:prSet phldrT="[Text]" custT="1"/>
      <dgm:spPr>
        <a:blipFill rotWithShape="1">
          <a:blip xmlns:r="http://schemas.openxmlformats.org/officeDocument/2006/relationships" r:embed="rId1"/>
          <a:stretch>
            <a:fillRect t="-7031" r="-236" b="-10156"/>
          </a:stretch>
        </a:blipFill>
      </dgm:spPr>
      <dgm:t>
        <a:bodyPr/>
        <a:lstStyle/>
        <a:p>
          <a:r>
            <a:rPr lang="en-US">
              <a:noFill/>
            </a:rPr>
            <a:t> </a:t>
          </a:r>
        </a:p>
      </dgm:t>
    </dgm:pt>
    <dgm:pt modelId="{4CC963CE-0A5B-41F8-86E9-3B2EB9A36D5E}" type="parTrans" cxnId="{FD40C73D-2D6A-4B20-8F3D-FF1E0BFA23D6}">
      <dgm:prSet/>
      <dgm:spPr/>
      <dgm:t>
        <a:bodyPr/>
        <a:lstStyle/>
        <a:p>
          <a:endParaRPr lang="en-US"/>
        </a:p>
      </dgm:t>
    </dgm:pt>
    <dgm:pt modelId="{95DE7EB2-BE05-4158-A329-767F3D1FABA0}" type="sibTrans" cxnId="{FD40C73D-2D6A-4B20-8F3D-FF1E0BFA23D6}">
      <dgm:prSet/>
      <dgm:spPr/>
      <dgm:t>
        <a:bodyPr/>
        <a:lstStyle/>
        <a:p>
          <a:endParaRPr lang="en-US"/>
        </a:p>
      </dgm:t>
    </dgm:pt>
    <dgm:pt modelId="{382D3437-9BFB-4F06-B1E1-A28958C34D53}">
      <dgm:prSet phldrT="[Text]" phldr="1"/>
      <dgm:spPr/>
      <dgm:t>
        <a:bodyPr/>
        <a:lstStyle/>
        <a:p>
          <a:endParaRPr lang="en-US" dirty="0"/>
        </a:p>
      </dgm:t>
    </dgm:pt>
    <dgm:pt modelId="{E7F74283-B3C4-47CF-B6AF-9C60AF935A61}" type="sibTrans" cxnId="{EC68BBB1-9AA3-4D72-B1E7-01831A95B527}">
      <dgm:prSet/>
      <dgm:spPr/>
      <dgm:t>
        <a:bodyPr/>
        <a:lstStyle/>
        <a:p>
          <a:endParaRPr lang="en-US"/>
        </a:p>
      </dgm:t>
    </dgm:pt>
    <dgm:pt modelId="{C2CF08C0-B843-4B41-8997-2806AD9AAF29}" type="parTrans" cxnId="{EC68BBB1-9AA3-4D72-B1E7-01831A95B527}">
      <dgm:prSet/>
      <dgm:spPr/>
      <dgm:t>
        <a:bodyPr/>
        <a:lstStyle/>
        <a:p>
          <a:endParaRPr lang="en-US"/>
        </a:p>
      </dgm:t>
    </dgm:pt>
    <dgm:pt modelId="{0AB83C31-5D75-4DB0-917F-9994FD7D46A5}">
      <dgm:prSet phldrT="[Text]" phldr="1"/>
      <dgm:spPr/>
      <dgm:t>
        <a:bodyPr/>
        <a:lstStyle/>
        <a:p>
          <a:endParaRPr lang="en-US"/>
        </a:p>
      </dgm:t>
    </dgm:pt>
    <dgm:pt modelId="{E2490914-8512-4B3C-A2D7-041225C070D6}" type="sibTrans" cxnId="{50F17843-A83E-4973-9D51-DC21BFA9BDD2}">
      <dgm:prSet/>
      <dgm:spPr/>
      <dgm:t>
        <a:bodyPr/>
        <a:lstStyle/>
        <a:p>
          <a:endParaRPr lang="en-US"/>
        </a:p>
      </dgm:t>
    </dgm:pt>
    <dgm:pt modelId="{FC1A6020-EC99-4344-908B-7D0BEA34E72E}" type="parTrans" cxnId="{50F17843-A83E-4973-9D51-DC21BFA9BDD2}">
      <dgm:prSet/>
      <dgm:spPr/>
      <dgm:t>
        <a:bodyPr/>
        <a:lstStyle/>
        <a:p>
          <a:endParaRPr lang="en-US"/>
        </a:p>
      </dgm:t>
    </dgm:pt>
    <dgm:pt modelId="{C25B29E6-16AA-4B60-8924-9BCC58CD2696}" type="pres">
      <dgm:prSet presAssocID="{4CE65295-DA7E-4180-A9EA-3E1F70DC336C}" presName="Name0" presStyleCnt="0">
        <dgm:presLayoutVars>
          <dgm:chMax/>
          <dgm:chPref/>
          <dgm:dir/>
        </dgm:presLayoutVars>
      </dgm:prSet>
      <dgm:spPr/>
    </dgm:pt>
    <dgm:pt modelId="{AB0F9D00-0055-439C-8954-B7ED1F90DE94}" type="pres">
      <dgm:prSet presAssocID="{382D3437-9BFB-4F06-B1E1-A28958C34D53}" presName="parenttextcomposite" presStyleCnt="0"/>
      <dgm:spPr/>
    </dgm:pt>
    <dgm:pt modelId="{BC96D6DF-C073-42D9-92D9-61CD2D4692D1}" type="pres">
      <dgm:prSet presAssocID="{382D3437-9BFB-4F06-B1E1-A28958C34D53}" presName="parenttext" presStyleLbl="revTx" presStyleIdx="0" presStyleCnt="3" custLinFactNeighborY="-352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8640D-4B69-4E13-AD34-8B3F3FB76079}" type="pres">
      <dgm:prSet presAssocID="{382D3437-9BFB-4F06-B1E1-A28958C34D53}" presName="composite" presStyleCnt="0"/>
      <dgm:spPr/>
    </dgm:pt>
    <dgm:pt modelId="{A3650248-A4DE-46A4-B066-59F291EB9307}" type="pres">
      <dgm:prSet presAssocID="{382D3437-9BFB-4F06-B1E1-A28958C34D53}" presName="chevron1" presStyleLbl="alignNode1" presStyleIdx="0" presStyleCnt="21" custLinFactNeighborY="-27744"/>
      <dgm:spPr/>
    </dgm:pt>
    <dgm:pt modelId="{1D093329-8792-4CE8-87A0-5E526446E1AD}" type="pres">
      <dgm:prSet presAssocID="{382D3437-9BFB-4F06-B1E1-A28958C34D53}" presName="chevron2" presStyleLbl="alignNode1" presStyleIdx="1" presStyleCnt="21" custLinFactNeighborY="-27744"/>
      <dgm:spPr/>
    </dgm:pt>
    <dgm:pt modelId="{79215C2F-185F-44DC-9CCF-EA9AF97CDCBD}" type="pres">
      <dgm:prSet presAssocID="{382D3437-9BFB-4F06-B1E1-A28958C34D53}" presName="chevron3" presStyleLbl="alignNode1" presStyleIdx="2" presStyleCnt="21" custLinFactNeighborY="-27744"/>
      <dgm:spPr/>
    </dgm:pt>
    <dgm:pt modelId="{C565F731-E931-4823-8FAF-B9C58DCE4F49}" type="pres">
      <dgm:prSet presAssocID="{382D3437-9BFB-4F06-B1E1-A28958C34D53}" presName="chevron4" presStyleLbl="alignNode1" presStyleIdx="3" presStyleCnt="21" custLinFactNeighborY="-27744"/>
      <dgm:spPr/>
    </dgm:pt>
    <dgm:pt modelId="{EF35AE58-18FF-4333-B5AC-5C35E7E20506}" type="pres">
      <dgm:prSet presAssocID="{382D3437-9BFB-4F06-B1E1-A28958C34D53}" presName="chevron5" presStyleLbl="alignNode1" presStyleIdx="4" presStyleCnt="21" custLinFactNeighborY="-27744"/>
      <dgm:spPr/>
    </dgm:pt>
    <dgm:pt modelId="{AB79C228-F052-4C46-95AD-0065DFACA4A8}" type="pres">
      <dgm:prSet presAssocID="{382D3437-9BFB-4F06-B1E1-A28958C34D53}" presName="chevron6" presStyleLbl="alignNode1" presStyleIdx="5" presStyleCnt="21" custLinFactNeighborY="-27744"/>
      <dgm:spPr/>
    </dgm:pt>
    <dgm:pt modelId="{B0009A18-C511-43E7-AE13-B2C536A44FB9}" type="pres">
      <dgm:prSet presAssocID="{382D3437-9BFB-4F06-B1E1-A28958C34D53}" presName="chevron7" presStyleLbl="alignNode1" presStyleIdx="6" presStyleCnt="21" custLinFactNeighborY="-27744"/>
      <dgm:spPr/>
    </dgm:pt>
    <dgm:pt modelId="{E35E93F4-2F9C-4C99-B9F2-5F7DEFF3D863}" type="pres">
      <dgm:prSet presAssocID="{382D3437-9BFB-4F06-B1E1-A28958C34D53}" presName="childtext" presStyleLbl="solidFgAcc1" presStyleIdx="0" presStyleCnt="3" custScaleX="85195" custScaleY="49103" custLinFactNeighborX="5364" custLinFactNeighborY="-3672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80D28-4AFE-4377-A461-7BC267EEA1C5}" type="pres">
      <dgm:prSet presAssocID="{E7F74283-B3C4-47CF-B6AF-9C60AF935A61}" presName="sibTrans" presStyleCnt="0"/>
      <dgm:spPr/>
    </dgm:pt>
    <dgm:pt modelId="{20415A92-BC8E-4AD5-88FC-14463E01C7AF}" type="pres">
      <dgm:prSet presAssocID="{20E9707C-B2FD-4FE4-8A09-69A8517FF54D}" presName="parenttextcomposite" presStyleCnt="0"/>
      <dgm:spPr/>
    </dgm:pt>
    <dgm:pt modelId="{0DF9BABB-6F37-4DCA-8F09-7161610FB03D}" type="pres">
      <dgm:prSet presAssocID="{20E9707C-B2FD-4FE4-8A09-69A8517FF54D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36FC0FBB-61A5-4656-BF90-926F9966B2FC}" type="pres">
      <dgm:prSet presAssocID="{20E9707C-B2FD-4FE4-8A09-69A8517FF54D}" presName="composite" presStyleCnt="0"/>
      <dgm:spPr/>
    </dgm:pt>
    <dgm:pt modelId="{E4866C7E-28E3-4AFC-AEC5-5298F483A335}" type="pres">
      <dgm:prSet presAssocID="{20E9707C-B2FD-4FE4-8A09-69A8517FF54D}" presName="chevron1" presStyleLbl="alignNode1" presStyleIdx="7" presStyleCnt="21" custLinFactNeighborY="-60384"/>
      <dgm:spPr/>
    </dgm:pt>
    <dgm:pt modelId="{E99FAC3D-2D95-47B1-8A09-643F2C4077D8}" type="pres">
      <dgm:prSet presAssocID="{20E9707C-B2FD-4FE4-8A09-69A8517FF54D}" presName="chevron2" presStyleLbl="alignNode1" presStyleIdx="8" presStyleCnt="21" custLinFactNeighborY="-60384"/>
      <dgm:spPr/>
    </dgm:pt>
    <dgm:pt modelId="{58AF36B4-55FB-479D-8BD2-6E715634B968}" type="pres">
      <dgm:prSet presAssocID="{20E9707C-B2FD-4FE4-8A09-69A8517FF54D}" presName="chevron3" presStyleLbl="alignNode1" presStyleIdx="9" presStyleCnt="21" custLinFactNeighborY="-60384"/>
      <dgm:spPr/>
    </dgm:pt>
    <dgm:pt modelId="{199E4DBF-EF9B-4A62-BB12-E5C0C586C558}" type="pres">
      <dgm:prSet presAssocID="{20E9707C-B2FD-4FE4-8A09-69A8517FF54D}" presName="chevron4" presStyleLbl="alignNode1" presStyleIdx="10" presStyleCnt="21" custLinFactNeighborY="-60384"/>
      <dgm:spPr/>
    </dgm:pt>
    <dgm:pt modelId="{C2346D1B-807A-4536-A494-9EC4A5AC9412}" type="pres">
      <dgm:prSet presAssocID="{20E9707C-B2FD-4FE4-8A09-69A8517FF54D}" presName="chevron5" presStyleLbl="alignNode1" presStyleIdx="11" presStyleCnt="21" custLinFactNeighborY="-60384"/>
      <dgm:spPr/>
    </dgm:pt>
    <dgm:pt modelId="{E67A1589-05A8-4D69-A05C-ECF3A89C229E}" type="pres">
      <dgm:prSet presAssocID="{20E9707C-B2FD-4FE4-8A09-69A8517FF54D}" presName="chevron6" presStyleLbl="alignNode1" presStyleIdx="12" presStyleCnt="21" custLinFactNeighborY="-60384"/>
      <dgm:spPr/>
    </dgm:pt>
    <dgm:pt modelId="{D87B6C79-188A-4D3B-883B-B47DFB2660E9}" type="pres">
      <dgm:prSet presAssocID="{20E9707C-B2FD-4FE4-8A09-69A8517FF54D}" presName="chevron7" presStyleLbl="alignNode1" presStyleIdx="13" presStyleCnt="21" custLinFactNeighborY="-60384"/>
      <dgm:spPr/>
    </dgm:pt>
    <dgm:pt modelId="{500D83F2-B75C-43AF-8A5D-6C7BAD41E99D}" type="pres">
      <dgm:prSet presAssocID="{20E9707C-B2FD-4FE4-8A09-69A8517FF54D}" presName="childtext" presStyleLbl="solidFgAcc1" presStyleIdx="1" presStyleCnt="3" custAng="10800000" custFlipVert="1" custScaleX="83662" custScaleY="70929" custLinFactNeighborX="3799" custLinFactNeighborY="-7866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86A72-BBE5-4984-9417-E29DF0AF1FA7}" type="pres">
      <dgm:prSet presAssocID="{CB0A1CE6-9729-461B-A203-10D18C92C450}" presName="sibTrans" presStyleCnt="0"/>
      <dgm:spPr/>
    </dgm:pt>
    <dgm:pt modelId="{BD36D64C-5AEF-4F16-8F5A-34045030A040}" type="pres">
      <dgm:prSet presAssocID="{0AB83C31-5D75-4DB0-917F-9994FD7D46A5}" presName="parenttextcomposite" presStyleCnt="0"/>
      <dgm:spPr/>
    </dgm:pt>
    <dgm:pt modelId="{89C842CD-1330-4B70-B70D-7681345B6ADF}" type="pres">
      <dgm:prSet presAssocID="{0AB83C31-5D75-4DB0-917F-9994FD7D46A5}" presName="parenttext" presStyleLbl="revTx" presStyleIdx="2" presStyleCnt="3" custLinFactY="-56228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1BBF9-018B-476A-92D6-5DB6F95DEC19}" type="pres">
      <dgm:prSet presAssocID="{0AB83C31-5D75-4DB0-917F-9994FD7D46A5}" presName="composite" presStyleCnt="0"/>
      <dgm:spPr/>
    </dgm:pt>
    <dgm:pt modelId="{18E30E39-4C56-478C-B9D5-600EDDA3B1B6}" type="pres">
      <dgm:prSet presAssocID="{0AB83C31-5D75-4DB0-917F-9994FD7D46A5}" presName="chevron1" presStyleLbl="alignNode1" presStyleIdx="14" presStyleCnt="21" custLinFactNeighborY="-76704"/>
      <dgm:spPr/>
    </dgm:pt>
    <dgm:pt modelId="{DBFAC57A-B1C9-4CAD-8167-83BF027BCAF9}" type="pres">
      <dgm:prSet presAssocID="{0AB83C31-5D75-4DB0-917F-9994FD7D46A5}" presName="chevron2" presStyleLbl="alignNode1" presStyleIdx="15" presStyleCnt="21" custLinFactNeighborX="-4931" custLinFactNeighborY="-76605"/>
      <dgm:spPr/>
      <dgm:t>
        <a:bodyPr/>
        <a:lstStyle/>
        <a:p>
          <a:endParaRPr lang="en-US"/>
        </a:p>
      </dgm:t>
    </dgm:pt>
    <dgm:pt modelId="{980B7E63-D88C-4888-965F-B4F2434ACE02}" type="pres">
      <dgm:prSet presAssocID="{0AB83C31-5D75-4DB0-917F-9994FD7D46A5}" presName="chevron3" presStyleLbl="alignNode1" presStyleIdx="16" presStyleCnt="21" custLinFactNeighborX="-11619" custLinFactNeighborY="-78336"/>
      <dgm:spPr/>
    </dgm:pt>
    <dgm:pt modelId="{E84CD9DC-E3D2-48C3-8560-9BAB45ABD26E}" type="pres">
      <dgm:prSet presAssocID="{0AB83C31-5D75-4DB0-917F-9994FD7D46A5}" presName="chevron4" presStyleLbl="alignNode1" presStyleIdx="17" presStyleCnt="21" custLinFactNeighborX="-14177" custLinFactNeighborY="-77525"/>
      <dgm:spPr/>
    </dgm:pt>
    <dgm:pt modelId="{C6091680-E85B-4FDB-A201-A2A74DC0B617}" type="pres">
      <dgm:prSet presAssocID="{0AB83C31-5D75-4DB0-917F-9994FD7D46A5}" presName="chevron5" presStyleLbl="alignNode1" presStyleIdx="18" presStyleCnt="21" custLinFactNeighborX="-19365" custLinFactNeighborY="-78336"/>
      <dgm:spPr/>
    </dgm:pt>
    <dgm:pt modelId="{4367E28A-939D-4E80-B2BF-6890BEF71FCF}" type="pres">
      <dgm:prSet presAssocID="{0AB83C31-5D75-4DB0-917F-9994FD7D46A5}" presName="chevron6" presStyleLbl="alignNode1" presStyleIdx="19" presStyleCnt="21" custLinFactNeighborY="-76221"/>
      <dgm:spPr/>
    </dgm:pt>
    <dgm:pt modelId="{1FBC594C-548D-42D6-A030-8EF81E983E4B}" type="pres">
      <dgm:prSet presAssocID="{0AB83C31-5D75-4DB0-917F-9994FD7D46A5}" presName="chevron7" presStyleLbl="alignNode1" presStyleIdx="20" presStyleCnt="21" custScaleX="240391" custLinFactNeighborX="-7746" custLinFactNeighborY="-76704"/>
      <dgm:spPr/>
      <dgm:t>
        <a:bodyPr/>
        <a:lstStyle/>
        <a:p>
          <a:endParaRPr lang="en-US"/>
        </a:p>
      </dgm:t>
    </dgm:pt>
    <dgm:pt modelId="{D1B26357-6CB9-4670-8DD8-E4DB87E3F520}" type="pres">
      <dgm:prSet presAssocID="{0AB83C31-5D75-4DB0-917F-9994FD7D46A5}" presName="childtext" presStyleLbl="solidFgAcc1" presStyleIdx="2" presStyleCnt="3" custScaleX="101929" custScaleY="100000" custLinFactNeighborX="9031" custLinFactNeighborY="-9735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374A89-5014-49D1-9150-6B6117DBF56A}" type="presOf" srcId="{4CE65295-DA7E-4180-A9EA-3E1F70DC336C}" destId="{C25B29E6-16AA-4B60-8924-9BCC58CD2696}" srcOrd="0" destOrd="0" presId="urn:microsoft.com/office/officeart/2008/layout/VerticalAccentList"/>
    <dgm:cxn modelId="{E0A1E603-790C-4CED-95D9-E6D4C6444CDC}" srcId="{4CE65295-DA7E-4180-A9EA-3E1F70DC336C}" destId="{20E9707C-B2FD-4FE4-8A09-69A8517FF54D}" srcOrd="1" destOrd="0" parTransId="{68E19B45-DBBC-4BD1-8B44-C6A12FA4E0A1}" sibTransId="{CB0A1CE6-9729-461B-A203-10D18C92C450}"/>
    <dgm:cxn modelId="{24900DC4-B022-469A-B0CE-B74FB11D1A01}" type="presOf" srcId="{B845B19B-2978-4F56-B839-FE2DAF8978B7}" destId="{D1B26357-6CB9-4670-8DD8-E4DB87E3F520}" srcOrd="0" destOrd="0" presId="urn:microsoft.com/office/officeart/2008/layout/VerticalAccentList"/>
    <dgm:cxn modelId="{50F17843-A83E-4973-9D51-DC21BFA9BDD2}" srcId="{4CE65295-DA7E-4180-A9EA-3E1F70DC336C}" destId="{0AB83C31-5D75-4DB0-917F-9994FD7D46A5}" srcOrd="2" destOrd="0" parTransId="{FC1A6020-EC99-4344-908B-7D0BEA34E72E}" sibTransId="{E2490914-8512-4B3C-A2D7-041225C070D6}"/>
    <dgm:cxn modelId="{962ACB46-E92C-411A-BCD5-E672F98545D5}" type="presOf" srcId="{0AB83C31-5D75-4DB0-917F-9994FD7D46A5}" destId="{89C842CD-1330-4B70-B70D-7681345B6ADF}" srcOrd="0" destOrd="0" presId="urn:microsoft.com/office/officeart/2008/layout/VerticalAccentList"/>
    <dgm:cxn modelId="{844A14A4-1E00-4262-85F4-4F68CEA62847}" type="presOf" srcId="{2069FE1A-F0FA-4C6F-8D52-EDE3DC8E1E00}" destId="{E35E93F4-2F9C-4C99-B9F2-5F7DEFF3D863}" srcOrd="0" destOrd="0" presId="urn:microsoft.com/office/officeart/2008/layout/VerticalAccentList"/>
    <dgm:cxn modelId="{A2E3F4C1-CB62-4F29-8C7B-6E2A48EBE2D2}" srcId="{382D3437-9BFB-4F06-B1E1-A28958C34D53}" destId="{2069FE1A-F0FA-4C6F-8D52-EDE3DC8E1E00}" srcOrd="0" destOrd="0" parTransId="{CA5B7844-658E-491B-AC28-9F44C9FEF0AD}" sibTransId="{8BC0487C-5577-4EBD-B2EB-3FFA2B690E10}"/>
    <dgm:cxn modelId="{71E847EB-22EB-4439-8377-40A03CCBDD75}" type="presOf" srcId="{382D3437-9BFB-4F06-B1E1-A28958C34D53}" destId="{BC96D6DF-C073-42D9-92D9-61CD2D4692D1}" srcOrd="0" destOrd="0" presId="urn:microsoft.com/office/officeart/2008/layout/VerticalAccentList"/>
    <dgm:cxn modelId="{87D11417-3261-4197-84B3-9A7BCC400ABB}" type="presOf" srcId="{20E9707C-B2FD-4FE4-8A09-69A8517FF54D}" destId="{0DF9BABB-6F37-4DCA-8F09-7161610FB03D}" srcOrd="0" destOrd="0" presId="urn:microsoft.com/office/officeart/2008/layout/VerticalAccentList"/>
    <dgm:cxn modelId="{1C0CD483-4586-439F-A64A-4DAADD6D16C8}" type="presOf" srcId="{0223C4DF-321D-4C9D-B2B4-C48202D65D45}" destId="{500D83F2-B75C-43AF-8A5D-6C7BAD41E99D}" srcOrd="0" destOrd="0" presId="urn:microsoft.com/office/officeart/2008/layout/VerticalAccentList"/>
    <dgm:cxn modelId="{FD40C73D-2D6A-4B20-8F3D-FF1E0BFA23D6}" srcId="{0AB83C31-5D75-4DB0-917F-9994FD7D46A5}" destId="{B845B19B-2978-4F56-B839-FE2DAF8978B7}" srcOrd="0" destOrd="0" parTransId="{4CC963CE-0A5B-41F8-86E9-3B2EB9A36D5E}" sibTransId="{95DE7EB2-BE05-4158-A329-767F3D1FABA0}"/>
    <dgm:cxn modelId="{F161C06B-F936-44DC-8053-367BCD64E797}" srcId="{20E9707C-B2FD-4FE4-8A09-69A8517FF54D}" destId="{0223C4DF-321D-4C9D-B2B4-C48202D65D45}" srcOrd="0" destOrd="0" parTransId="{90AADCF7-877B-4E06-93C2-25A66377B1F4}" sibTransId="{89BB1255-E4A3-444E-86B3-03CD72F09137}"/>
    <dgm:cxn modelId="{EC68BBB1-9AA3-4D72-B1E7-01831A95B527}" srcId="{4CE65295-DA7E-4180-A9EA-3E1F70DC336C}" destId="{382D3437-9BFB-4F06-B1E1-A28958C34D53}" srcOrd="0" destOrd="0" parTransId="{C2CF08C0-B843-4B41-8997-2806AD9AAF29}" sibTransId="{E7F74283-B3C4-47CF-B6AF-9C60AF935A61}"/>
    <dgm:cxn modelId="{2E377149-20D2-40D3-8612-A9B9B8E29980}" type="presParOf" srcId="{C25B29E6-16AA-4B60-8924-9BCC58CD2696}" destId="{AB0F9D00-0055-439C-8954-B7ED1F90DE94}" srcOrd="0" destOrd="0" presId="urn:microsoft.com/office/officeart/2008/layout/VerticalAccentList"/>
    <dgm:cxn modelId="{C77FDA4A-BBBC-4AA0-8430-AC03959682E3}" type="presParOf" srcId="{AB0F9D00-0055-439C-8954-B7ED1F90DE94}" destId="{BC96D6DF-C073-42D9-92D9-61CD2D4692D1}" srcOrd="0" destOrd="0" presId="urn:microsoft.com/office/officeart/2008/layout/VerticalAccentList"/>
    <dgm:cxn modelId="{8C39FE32-B17E-4499-B715-48DF4CD62078}" type="presParOf" srcId="{C25B29E6-16AA-4B60-8924-9BCC58CD2696}" destId="{5428640D-4B69-4E13-AD34-8B3F3FB76079}" srcOrd="1" destOrd="0" presId="urn:microsoft.com/office/officeart/2008/layout/VerticalAccentList"/>
    <dgm:cxn modelId="{134850A1-50E6-4059-9C97-1BF7F8A14755}" type="presParOf" srcId="{5428640D-4B69-4E13-AD34-8B3F3FB76079}" destId="{A3650248-A4DE-46A4-B066-59F291EB9307}" srcOrd="0" destOrd="0" presId="urn:microsoft.com/office/officeart/2008/layout/VerticalAccentList"/>
    <dgm:cxn modelId="{9B099A0C-D441-4BCE-BCFD-D4E74F3E137E}" type="presParOf" srcId="{5428640D-4B69-4E13-AD34-8B3F3FB76079}" destId="{1D093329-8792-4CE8-87A0-5E526446E1AD}" srcOrd="1" destOrd="0" presId="urn:microsoft.com/office/officeart/2008/layout/VerticalAccentList"/>
    <dgm:cxn modelId="{5824F847-95BB-40BC-AFD2-EA1B54C7B0B9}" type="presParOf" srcId="{5428640D-4B69-4E13-AD34-8B3F3FB76079}" destId="{79215C2F-185F-44DC-9CCF-EA9AF97CDCBD}" srcOrd="2" destOrd="0" presId="urn:microsoft.com/office/officeart/2008/layout/VerticalAccentList"/>
    <dgm:cxn modelId="{9A59D270-B678-4D29-A496-C54F61B68328}" type="presParOf" srcId="{5428640D-4B69-4E13-AD34-8B3F3FB76079}" destId="{C565F731-E931-4823-8FAF-B9C58DCE4F49}" srcOrd="3" destOrd="0" presId="urn:microsoft.com/office/officeart/2008/layout/VerticalAccentList"/>
    <dgm:cxn modelId="{05923318-885E-49A2-A218-E4E40DA68B18}" type="presParOf" srcId="{5428640D-4B69-4E13-AD34-8B3F3FB76079}" destId="{EF35AE58-18FF-4333-B5AC-5C35E7E20506}" srcOrd="4" destOrd="0" presId="urn:microsoft.com/office/officeart/2008/layout/VerticalAccentList"/>
    <dgm:cxn modelId="{23F23645-EEDD-4250-8421-FF2104DE6213}" type="presParOf" srcId="{5428640D-4B69-4E13-AD34-8B3F3FB76079}" destId="{AB79C228-F052-4C46-95AD-0065DFACA4A8}" srcOrd="5" destOrd="0" presId="urn:microsoft.com/office/officeart/2008/layout/VerticalAccentList"/>
    <dgm:cxn modelId="{11795C83-83A4-44A8-949D-A1F52A3A91CA}" type="presParOf" srcId="{5428640D-4B69-4E13-AD34-8B3F3FB76079}" destId="{B0009A18-C511-43E7-AE13-B2C536A44FB9}" srcOrd="6" destOrd="0" presId="urn:microsoft.com/office/officeart/2008/layout/VerticalAccentList"/>
    <dgm:cxn modelId="{84E6E9E2-D8C7-49CE-97F0-E7CBEB49311E}" type="presParOf" srcId="{5428640D-4B69-4E13-AD34-8B3F3FB76079}" destId="{E35E93F4-2F9C-4C99-B9F2-5F7DEFF3D863}" srcOrd="7" destOrd="0" presId="urn:microsoft.com/office/officeart/2008/layout/VerticalAccentList"/>
    <dgm:cxn modelId="{533C3BAE-C92F-4199-9693-B285AED227BB}" type="presParOf" srcId="{C25B29E6-16AA-4B60-8924-9BCC58CD2696}" destId="{9C980D28-4AFE-4377-A461-7BC267EEA1C5}" srcOrd="2" destOrd="0" presId="urn:microsoft.com/office/officeart/2008/layout/VerticalAccentList"/>
    <dgm:cxn modelId="{86A55E1D-A85D-45F0-997F-35618D3A6DF0}" type="presParOf" srcId="{C25B29E6-16AA-4B60-8924-9BCC58CD2696}" destId="{20415A92-BC8E-4AD5-88FC-14463E01C7AF}" srcOrd="3" destOrd="0" presId="urn:microsoft.com/office/officeart/2008/layout/VerticalAccentList"/>
    <dgm:cxn modelId="{B75D03E1-C322-4437-9352-68084CBBE42E}" type="presParOf" srcId="{20415A92-BC8E-4AD5-88FC-14463E01C7AF}" destId="{0DF9BABB-6F37-4DCA-8F09-7161610FB03D}" srcOrd="0" destOrd="0" presId="urn:microsoft.com/office/officeart/2008/layout/VerticalAccentList"/>
    <dgm:cxn modelId="{CB3E6550-6BA4-4E45-A90C-CECC17CCDE97}" type="presParOf" srcId="{C25B29E6-16AA-4B60-8924-9BCC58CD2696}" destId="{36FC0FBB-61A5-4656-BF90-926F9966B2FC}" srcOrd="4" destOrd="0" presId="urn:microsoft.com/office/officeart/2008/layout/VerticalAccentList"/>
    <dgm:cxn modelId="{5AB7B954-58FB-47D5-A3F0-3A49EB1152BF}" type="presParOf" srcId="{36FC0FBB-61A5-4656-BF90-926F9966B2FC}" destId="{E4866C7E-28E3-4AFC-AEC5-5298F483A335}" srcOrd="0" destOrd="0" presId="urn:microsoft.com/office/officeart/2008/layout/VerticalAccentList"/>
    <dgm:cxn modelId="{B55F7799-6AAE-4176-ABF1-D81BD4C7668F}" type="presParOf" srcId="{36FC0FBB-61A5-4656-BF90-926F9966B2FC}" destId="{E99FAC3D-2D95-47B1-8A09-643F2C4077D8}" srcOrd="1" destOrd="0" presId="urn:microsoft.com/office/officeart/2008/layout/VerticalAccentList"/>
    <dgm:cxn modelId="{0941E910-60AB-4D7F-801A-9DE31FD37D3E}" type="presParOf" srcId="{36FC0FBB-61A5-4656-BF90-926F9966B2FC}" destId="{58AF36B4-55FB-479D-8BD2-6E715634B968}" srcOrd="2" destOrd="0" presId="urn:microsoft.com/office/officeart/2008/layout/VerticalAccentList"/>
    <dgm:cxn modelId="{28E19A5C-4F43-465B-8153-9155FB64E718}" type="presParOf" srcId="{36FC0FBB-61A5-4656-BF90-926F9966B2FC}" destId="{199E4DBF-EF9B-4A62-BB12-E5C0C586C558}" srcOrd="3" destOrd="0" presId="urn:microsoft.com/office/officeart/2008/layout/VerticalAccentList"/>
    <dgm:cxn modelId="{3788422A-0D73-4FFA-954C-3195B13BC137}" type="presParOf" srcId="{36FC0FBB-61A5-4656-BF90-926F9966B2FC}" destId="{C2346D1B-807A-4536-A494-9EC4A5AC9412}" srcOrd="4" destOrd="0" presId="urn:microsoft.com/office/officeart/2008/layout/VerticalAccentList"/>
    <dgm:cxn modelId="{1C2FA71B-DA39-4A97-8F68-D742D3A62071}" type="presParOf" srcId="{36FC0FBB-61A5-4656-BF90-926F9966B2FC}" destId="{E67A1589-05A8-4D69-A05C-ECF3A89C229E}" srcOrd="5" destOrd="0" presId="urn:microsoft.com/office/officeart/2008/layout/VerticalAccentList"/>
    <dgm:cxn modelId="{F3733D57-285D-4A99-B522-48CEADAABB05}" type="presParOf" srcId="{36FC0FBB-61A5-4656-BF90-926F9966B2FC}" destId="{D87B6C79-188A-4D3B-883B-B47DFB2660E9}" srcOrd="6" destOrd="0" presId="urn:microsoft.com/office/officeart/2008/layout/VerticalAccentList"/>
    <dgm:cxn modelId="{5287200F-3691-4635-80CF-1ECDC15BF9E6}" type="presParOf" srcId="{36FC0FBB-61A5-4656-BF90-926F9966B2FC}" destId="{500D83F2-B75C-43AF-8A5D-6C7BAD41E99D}" srcOrd="7" destOrd="0" presId="urn:microsoft.com/office/officeart/2008/layout/VerticalAccentList"/>
    <dgm:cxn modelId="{12E723B4-B981-4E89-B017-C94F285DEFC2}" type="presParOf" srcId="{C25B29E6-16AA-4B60-8924-9BCC58CD2696}" destId="{F9086A72-BBE5-4984-9417-E29DF0AF1FA7}" srcOrd="5" destOrd="0" presId="urn:microsoft.com/office/officeart/2008/layout/VerticalAccentList"/>
    <dgm:cxn modelId="{ACDB0D6A-6DF0-4CD2-87EB-9CA35BABBCE4}" type="presParOf" srcId="{C25B29E6-16AA-4B60-8924-9BCC58CD2696}" destId="{BD36D64C-5AEF-4F16-8F5A-34045030A040}" srcOrd="6" destOrd="0" presId="urn:microsoft.com/office/officeart/2008/layout/VerticalAccentList"/>
    <dgm:cxn modelId="{A1AD81C3-23E0-4B81-B727-FB666E3448E9}" type="presParOf" srcId="{BD36D64C-5AEF-4F16-8F5A-34045030A040}" destId="{89C842CD-1330-4B70-B70D-7681345B6ADF}" srcOrd="0" destOrd="0" presId="urn:microsoft.com/office/officeart/2008/layout/VerticalAccentList"/>
    <dgm:cxn modelId="{7157B510-D06D-4CB2-9542-49346151C52B}" type="presParOf" srcId="{C25B29E6-16AA-4B60-8924-9BCC58CD2696}" destId="{DC81BBF9-018B-476A-92D6-5DB6F95DEC19}" srcOrd="7" destOrd="0" presId="urn:microsoft.com/office/officeart/2008/layout/VerticalAccentList"/>
    <dgm:cxn modelId="{1EC554C2-581C-4E88-ADF2-0CA8514E2466}" type="presParOf" srcId="{DC81BBF9-018B-476A-92D6-5DB6F95DEC19}" destId="{18E30E39-4C56-478C-B9D5-600EDDA3B1B6}" srcOrd="0" destOrd="0" presId="urn:microsoft.com/office/officeart/2008/layout/VerticalAccentList"/>
    <dgm:cxn modelId="{54BA77EA-11EC-4E3D-8C81-6EFCC573AAB8}" type="presParOf" srcId="{DC81BBF9-018B-476A-92D6-5DB6F95DEC19}" destId="{DBFAC57A-B1C9-4CAD-8167-83BF027BCAF9}" srcOrd="1" destOrd="0" presId="urn:microsoft.com/office/officeart/2008/layout/VerticalAccentList"/>
    <dgm:cxn modelId="{F70AEF73-2B2A-43CD-BFA7-9ABA3BAE9552}" type="presParOf" srcId="{DC81BBF9-018B-476A-92D6-5DB6F95DEC19}" destId="{980B7E63-D88C-4888-965F-B4F2434ACE02}" srcOrd="2" destOrd="0" presId="urn:microsoft.com/office/officeart/2008/layout/VerticalAccentList"/>
    <dgm:cxn modelId="{6CA2A716-CDB2-4E2E-8099-4D0F63ABF11D}" type="presParOf" srcId="{DC81BBF9-018B-476A-92D6-5DB6F95DEC19}" destId="{E84CD9DC-E3D2-48C3-8560-9BAB45ABD26E}" srcOrd="3" destOrd="0" presId="urn:microsoft.com/office/officeart/2008/layout/VerticalAccentList"/>
    <dgm:cxn modelId="{12091CDB-8252-4801-92F4-5BFACEC403D2}" type="presParOf" srcId="{DC81BBF9-018B-476A-92D6-5DB6F95DEC19}" destId="{C6091680-E85B-4FDB-A201-A2A74DC0B617}" srcOrd="4" destOrd="0" presId="urn:microsoft.com/office/officeart/2008/layout/VerticalAccentList"/>
    <dgm:cxn modelId="{49ACC045-185C-4862-B800-0DBCC7365018}" type="presParOf" srcId="{DC81BBF9-018B-476A-92D6-5DB6F95DEC19}" destId="{4367E28A-939D-4E80-B2BF-6890BEF71FCF}" srcOrd="5" destOrd="0" presId="urn:microsoft.com/office/officeart/2008/layout/VerticalAccentList"/>
    <dgm:cxn modelId="{527A4093-CD6A-46AF-92A5-7BA551A01B40}" type="presParOf" srcId="{DC81BBF9-018B-476A-92D6-5DB6F95DEC19}" destId="{1FBC594C-548D-42D6-A030-8EF81E983E4B}" srcOrd="6" destOrd="0" presId="urn:microsoft.com/office/officeart/2008/layout/VerticalAccentList"/>
    <dgm:cxn modelId="{94D96E38-5160-4514-BD25-BAD4684E5851}" type="presParOf" srcId="{DC81BBF9-018B-476A-92D6-5DB6F95DEC19}" destId="{D1B26357-6CB9-4670-8DD8-E4DB87E3F52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2332D-37A6-41EB-A799-1575E92ACFB8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C5B9134-87EC-48E5-AA09-7A715D40BA96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পাঠ শেষে শিক্ষার্থীরা----</a:t>
          </a:r>
          <a:endParaRPr lang="en-US" sz="4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42A03F-305F-4C61-AEB8-263274228D70}" type="parTrans" cxnId="{785651BB-B4FB-438F-BDDD-3CF8E462ECD4}">
      <dgm:prSet/>
      <dgm:spPr/>
      <dgm:t>
        <a:bodyPr/>
        <a:lstStyle/>
        <a:p>
          <a:endParaRPr lang="en-US"/>
        </a:p>
      </dgm:t>
    </dgm:pt>
    <dgm:pt modelId="{4DD26E29-0681-4FB6-895F-7CE06A7EC67A}" type="sibTrans" cxnId="{785651BB-B4FB-438F-BDDD-3CF8E462ECD4}">
      <dgm:prSet/>
      <dgm:spPr/>
      <dgm:t>
        <a:bodyPr/>
        <a:lstStyle/>
        <a:p>
          <a:endParaRPr lang="en-US"/>
        </a:p>
      </dgm:t>
    </dgm:pt>
    <dgm:pt modelId="{55AF79F2-B040-490B-B5A3-F70FBF7E88E4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বীজগণিতীয় অনুপাত ও সমানুপাত ব্যাখ্যা করতে পারবে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75BCA4F-CD22-4445-A792-D4BD34AB34B8}" type="parTrans" cxnId="{DDDFA969-6D3C-4A59-8A02-5F4B6E3B4944}">
      <dgm:prSet/>
      <dgm:spPr/>
      <dgm:t>
        <a:bodyPr/>
        <a:lstStyle/>
        <a:p>
          <a:endParaRPr lang="en-US"/>
        </a:p>
      </dgm:t>
    </dgm:pt>
    <dgm:pt modelId="{D254EC57-FC99-4A75-ADA4-ECDA0BD176DE}" type="sibTrans" cxnId="{DDDFA969-6D3C-4A59-8A02-5F4B6E3B4944}">
      <dgm:prSet/>
      <dgm:spPr/>
      <dgm:t>
        <a:bodyPr/>
        <a:lstStyle/>
        <a:p>
          <a:endParaRPr lang="en-US"/>
        </a:p>
      </dgm:t>
    </dgm:pt>
    <dgm:pt modelId="{C73F11F9-639E-4EE5-87D7-247D2AAA5AF3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ধারাবাহিক অনুপাত বর্ণনা করতে পারবে 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4CB06-CC97-4F0E-8129-5742CA8E20FA}" type="parTrans" cxnId="{6409E950-140D-460B-971E-19A34EAA0B62}">
      <dgm:prSet/>
      <dgm:spPr/>
      <dgm:t>
        <a:bodyPr/>
        <a:lstStyle/>
        <a:p>
          <a:endParaRPr lang="en-US"/>
        </a:p>
      </dgm:t>
    </dgm:pt>
    <dgm:pt modelId="{25F10127-A370-4138-9796-B4D4AE8C7FA3}" type="sibTrans" cxnId="{6409E950-140D-460B-971E-19A34EAA0B62}">
      <dgm:prSet/>
      <dgm:spPr/>
      <dgm:t>
        <a:bodyPr/>
        <a:lstStyle/>
        <a:p>
          <a:endParaRPr lang="en-US"/>
        </a:p>
      </dgm:t>
    </dgm:pt>
    <dgm:pt modelId="{B0C0FE76-77DB-40A2-BD53-B239297F2544}">
      <dgm:prSet phldrT="[Text]" custT="1"/>
      <dgm:spPr/>
      <dgm:t>
        <a:bodyPr/>
        <a:lstStyle/>
        <a:p>
          <a:pPr algn="ctr"/>
          <a:r>
            <a:rPr lang="bn-BD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বাস্তব সমাধানে অনুপাত,সমানুপাত ও ধারাবাহিক অনুপাত ব্যবহার করতে পারবে </a:t>
          </a:r>
          <a:endParaRPr 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BC3798-305F-44D2-B20E-73708A4A349C}" type="parTrans" cxnId="{FACC5117-C1D1-4AC9-BDF4-CABFD10307FC}">
      <dgm:prSet/>
      <dgm:spPr/>
      <dgm:t>
        <a:bodyPr/>
        <a:lstStyle/>
        <a:p>
          <a:endParaRPr lang="en-US"/>
        </a:p>
      </dgm:t>
    </dgm:pt>
    <dgm:pt modelId="{F96C4354-D970-4DA0-8DDB-2E57E84EDC51}" type="sibTrans" cxnId="{FACC5117-C1D1-4AC9-BDF4-CABFD10307FC}">
      <dgm:prSet/>
      <dgm:spPr/>
      <dgm:t>
        <a:bodyPr/>
        <a:lstStyle/>
        <a:p>
          <a:endParaRPr lang="en-US"/>
        </a:p>
      </dgm:t>
    </dgm:pt>
    <dgm:pt modelId="{8E048758-D14A-4A6F-8ABB-29381B2D0908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সমানুপাত সংক্রান্ত বিভিন্ন রূপান্তর বিধি প্রয়োগ করতে পারবে</a:t>
          </a:r>
          <a:endParaRPr lang="en-US" sz="2000" b="1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D835915-276B-4F24-A65E-2FBD5A7B2C85}" type="parTrans" cxnId="{AB0C2B38-DF73-402B-A6CF-371292D0DEAA}">
      <dgm:prSet/>
      <dgm:spPr/>
      <dgm:t>
        <a:bodyPr/>
        <a:lstStyle/>
        <a:p>
          <a:endParaRPr lang="en-US"/>
        </a:p>
      </dgm:t>
    </dgm:pt>
    <dgm:pt modelId="{F8F0E7CF-A11A-4A30-86AA-E1AADA0EF659}" type="sibTrans" cxnId="{AB0C2B38-DF73-402B-A6CF-371292D0DEAA}">
      <dgm:prSet/>
      <dgm:spPr/>
      <dgm:t>
        <a:bodyPr/>
        <a:lstStyle/>
        <a:p>
          <a:endParaRPr lang="en-US"/>
        </a:p>
      </dgm:t>
    </dgm:pt>
    <dgm:pt modelId="{ED5731BB-68D8-4695-85F9-350723375E1B}" type="pres">
      <dgm:prSet presAssocID="{A8F2332D-37A6-41EB-A799-1575E92ACFB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E312A73-9755-4DFE-A2AE-62A0FA5D4B20}" type="pres">
      <dgm:prSet presAssocID="{0C5B9134-87EC-48E5-AA09-7A715D40BA96}" presName="hierRoot1" presStyleCnt="0">
        <dgm:presLayoutVars>
          <dgm:hierBranch val="init"/>
        </dgm:presLayoutVars>
      </dgm:prSet>
      <dgm:spPr/>
    </dgm:pt>
    <dgm:pt modelId="{74C1DD1E-27D2-454E-B3DF-017CB1ADD350}" type="pres">
      <dgm:prSet presAssocID="{0C5B9134-87EC-48E5-AA09-7A715D40BA96}" presName="rootComposite1" presStyleCnt="0"/>
      <dgm:spPr/>
    </dgm:pt>
    <dgm:pt modelId="{73C09650-34F7-42FB-A530-20550FDA1944}" type="pres">
      <dgm:prSet presAssocID="{0C5B9134-87EC-48E5-AA09-7A715D40BA96}" presName="rootText1" presStyleLbl="node0" presStyleIdx="0" presStyleCnt="1" custScaleX="2497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53824A-9284-4D86-B7EA-A21ABB7B8EA8}" type="pres">
      <dgm:prSet presAssocID="{0C5B9134-87EC-48E5-AA09-7A715D40BA9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91D4D7B-5B81-4FBA-B7DA-417D46BA61CC}" type="pres">
      <dgm:prSet presAssocID="{0C5B9134-87EC-48E5-AA09-7A715D40BA96}" presName="hierChild2" presStyleCnt="0"/>
      <dgm:spPr/>
    </dgm:pt>
    <dgm:pt modelId="{8DCE5503-0566-415D-9D31-9E9520010E7D}" type="pres">
      <dgm:prSet presAssocID="{575BCA4F-CD22-4445-A792-D4BD34AB34B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CE38DB6A-3A46-4706-9134-C960E1B44CF3}" type="pres">
      <dgm:prSet presAssocID="{55AF79F2-B040-490B-B5A3-F70FBF7E88E4}" presName="hierRoot2" presStyleCnt="0">
        <dgm:presLayoutVars>
          <dgm:hierBranch val="init"/>
        </dgm:presLayoutVars>
      </dgm:prSet>
      <dgm:spPr/>
    </dgm:pt>
    <dgm:pt modelId="{507FB4FA-FC1E-4C88-98CD-65EAC42D7BB8}" type="pres">
      <dgm:prSet presAssocID="{55AF79F2-B040-490B-B5A3-F70FBF7E88E4}" presName="rootComposite" presStyleCnt="0"/>
      <dgm:spPr/>
    </dgm:pt>
    <dgm:pt modelId="{9F558A7A-CF56-466A-ACCB-3371DF1E8D76}" type="pres">
      <dgm:prSet presAssocID="{55AF79F2-B040-490B-B5A3-F70FBF7E88E4}" presName="rootText" presStyleLbl="node2" presStyleIdx="0" presStyleCnt="2" custScaleX="1526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FFE9F5C-FA70-4C1E-B55F-4A3533F1A592}" type="pres">
      <dgm:prSet presAssocID="{55AF79F2-B040-490B-B5A3-F70FBF7E88E4}" presName="rootConnector" presStyleLbl="node2" presStyleIdx="0" presStyleCnt="2"/>
      <dgm:spPr/>
      <dgm:t>
        <a:bodyPr/>
        <a:lstStyle/>
        <a:p>
          <a:endParaRPr lang="en-US"/>
        </a:p>
      </dgm:t>
    </dgm:pt>
    <dgm:pt modelId="{8B53CEEE-CA19-409B-9742-252EED9944F4}" type="pres">
      <dgm:prSet presAssocID="{55AF79F2-B040-490B-B5A3-F70FBF7E88E4}" presName="hierChild4" presStyleCnt="0"/>
      <dgm:spPr/>
    </dgm:pt>
    <dgm:pt modelId="{9094AA53-FF96-4B9B-89AD-2CF3A8E9A05A}" type="pres">
      <dgm:prSet presAssocID="{3424CB06-CC97-4F0E-8129-5742CA8E20FA}" presName="Name37" presStyleLbl="parChTrans1D3" presStyleIdx="0" presStyleCnt="2"/>
      <dgm:spPr/>
      <dgm:t>
        <a:bodyPr/>
        <a:lstStyle/>
        <a:p>
          <a:endParaRPr lang="en-US"/>
        </a:p>
      </dgm:t>
    </dgm:pt>
    <dgm:pt modelId="{71B47C18-BB48-461B-A76B-98FEBB977025}" type="pres">
      <dgm:prSet presAssocID="{C73F11F9-639E-4EE5-87D7-247D2AAA5AF3}" presName="hierRoot2" presStyleCnt="0">
        <dgm:presLayoutVars>
          <dgm:hierBranch val="init"/>
        </dgm:presLayoutVars>
      </dgm:prSet>
      <dgm:spPr/>
    </dgm:pt>
    <dgm:pt modelId="{E51841D4-6F18-4054-84BF-1F466C5728B2}" type="pres">
      <dgm:prSet presAssocID="{C73F11F9-639E-4EE5-87D7-247D2AAA5AF3}" presName="rootComposite" presStyleCnt="0"/>
      <dgm:spPr/>
    </dgm:pt>
    <dgm:pt modelId="{7F4894F3-B3FC-4FB0-9076-6AC9EF27BE29}" type="pres">
      <dgm:prSet presAssocID="{C73F11F9-639E-4EE5-87D7-247D2AAA5AF3}" presName="rootText" presStyleLbl="node3" presStyleIdx="0" presStyleCnt="2" custScaleX="2889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0B6BEF-32D4-4869-830D-704C8DB30D9F}" type="pres">
      <dgm:prSet presAssocID="{C73F11F9-639E-4EE5-87D7-247D2AAA5AF3}" presName="rootConnector" presStyleLbl="node3" presStyleIdx="0" presStyleCnt="2"/>
      <dgm:spPr/>
      <dgm:t>
        <a:bodyPr/>
        <a:lstStyle/>
        <a:p>
          <a:endParaRPr lang="en-US"/>
        </a:p>
      </dgm:t>
    </dgm:pt>
    <dgm:pt modelId="{F042FAD2-F4EA-4FF0-969A-8494535D3D38}" type="pres">
      <dgm:prSet presAssocID="{C73F11F9-639E-4EE5-87D7-247D2AAA5AF3}" presName="hierChild4" presStyleCnt="0"/>
      <dgm:spPr/>
    </dgm:pt>
    <dgm:pt modelId="{F8017C2A-CFDE-47EC-BE54-70562E1BE2A9}" type="pres">
      <dgm:prSet presAssocID="{C73F11F9-639E-4EE5-87D7-247D2AAA5AF3}" presName="hierChild5" presStyleCnt="0"/>
      <dgm:spPr/>
    </dgm:pt>
    <dgm:pt modelId="{1F3B031A-449A-4E85-9E97-E65F33C09147}" type="pres">
      <dgm:prSet presAssocID="{9FBC3798-305F-44D2-B20E-73708A4A349C}" presName="Name37" presStyleLbl="parChTrans1D3" presStyleIdx="1" presStyleCnt="2"/>
      <dgm:spPr/>
      <dgm:t>
        <a:bodyPr/>
        <a:lstStyle/>
        <a:p>
          <a:endParaRPr lang="en-US"/>
        </a:p>
      </dgm:t>
    </dgm:pt>
    <dgm:pt modelId="{C7C6F3C8-44BB-43F8-8A10-2E985E6C5CCD}" type="pres">
      <dgm:prSet presAssocID="{B0C0FE76-77DB-40A2-BD53-B239297F2544}" presName="hierRoot2" presStyleCnt="0">
        <dgm:presLayoutVars>
          <dgm:hierBranch val="init"/>
        </dgm:presLayoutVars>
      </dgm:prSet>
      <dgm:spPr/>
    </dgm:pt>
    <dgm:pt modelId="{ECA5DD92-AAEB-448D-9157-0BEE95488033}" type="pres">
      <dgm:prSet presAssocID="{B0C0FE76-77DB-40A2-BD53-B239297F2544}" presName="rootComposite" presStyleCnt="0"/>
      <dgm:spPr/>
    </dgm:pt>
    <dgm:pt modelId="{1B366E16-B161-4C58-B75A-522BD1C3C3B8}" type="pres">
      <dgm:prSet presAssocID="{B0C0FE76-77DB-40A2-BD53-B239297F2544}" presName="rootText" presStyleLbl="node3" presStyleIdx="1" presStyleCnt="2" custScaleX="2922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BED6895-F695-42A8-9697-B2A939B10F31}" type="pres">
      <dgm:prSet presAssocID="{B0C0FE76-77DB-40A2-BD53-B239297F2544}" presName="rootConnector" presStyleLbl="node3" presStyleIdx="1" presStyleCnt="2"/>
      <dgm:spPr/>
      <dgm:t>
        <a:bodyPr/>
        <a:lstStyle/>
        <a:p>
          <a:endParaRPr lang="en-US"/>
        </a:p>
      </dgm:t>
    </dgm:pt>
    <dgm:pt modelId="{2E1B7EFE-DD13-478B-A4E1-B3F05B9874CD}" type="pres">
      <dgm:prSet presAssocID="{B0C0FE76-77DB-40A2-BD53-B239297F2544}" presName="hierChild4" presStyleCnt="0"/>
      <dgm:spPr/>
    </dgm:pt>
    <dgm:pt modelId="{09551AAD-F0EF-4A62-A74D-C9288B0786BE}" type="pres">
      <dgm:prSet presAssocID="{B0C0FE76-77DB-40A2-BD53-B239297F2544}" presName="hierChild5" presStyleCnt="0"/>
      <dgm:spPr/>
    </dgm:pt>
    <dgm:pt modelId="{431A6EDF-10C9-4254-BAA1-2B35764102E0}" type="pres">
      <dgm:prSet presAssocID="{55AF79F2-B040-490B-B5A3-F70FBF7E88E4}" presName="hierChild5" presStyleCnt="0"/>
      <dgm:spPr/>
    </dgm:pt>
    <dgm:pt modelId="{BD8D7797-A092-4BB2-8493-0B7CBEEE0B0D}" type="pres">
      <dgm:prSet presAssocID="{3D835915-276B-4F24-A65E-2FBD5A7B2C85}" presName="Name37" presStyleLbl="parChTrans1D2" presStyleIdx="1" presStyleCnt="2"/>
      <dgm:spPr/>
      <dgm:t>
        <a:bodyPr/>
        <a:lstStyle/>
        <a:p>
          <a:endParaRPr lang="en-US"/>
        </a:p>
      </dgm:t>
    </dgm:pt>
    <dgm:pt modelId="{E093C615-D273-4374-95BD-C9C6C656957A}" type="pres">
      <dgm:prSet presAssocID="{8E048758-D14A-4A6F-8ABB-29381B2D0908}" presName="hierRoot2" presStyleCnt="0">
        <dgm:presLayoutVars>
          <dgm:hierBranch val="init"/>
        </dgm:presLayoutVars>
      </dgm:prSet>
      <dgm:spPr/>
    </dgm:pt>
    <dgm:pt modelId="{1C877A18-667E-4B7C-939D-6FA210A46E65}" type="pres">
      <dgm:prSet presAssocID="{8E048758-D14A-4A6F-8ABB-29381B2D0908}" presName="rootComposite" presStyleCnt="0"/>
      <dgm:spPr/>
    </dgm:pt>
    <dgm:pt modelId="{EEDC0935-1BE2-48EE-95C0-8AF91F9D6128}" type="pres">
      <dgm:prSet presAssocID="{8E048758-D14A-4A6F-8ABB-29381B2D0908}" presName="rootText" presStyleLbl="node2" presStyleIdx="1" presStyleCnt="2" custScaleX="160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EE6DCD-712C-4789-9C03-20D534E3DE7A}" type="pres">
      <dgm:prSet presAssocID="{8E048758-D14A-4A6F-8ABB-29381B2D0908}" presName="rootConnector" presStyleLbl="node2" presStyleIdx="1" presStyleCnt="2"/>
      <dgm:spPr/>
      <dgm:t>
        <a:bodyPr/>
        <a:lstStyle/>
        <a:p>
          <a:endParaRPr lang="en-US"/>
        </a:p>
      </dgm:t>
    </dgm:pt>
    <dgm:pt modelId="{313CBE5C-8A71-4B7E-9B5F-52FB14B56D2C}" type="pres">
      <dgm:prSet presAssocID="{8E048758-D14A-4A6F-8ABB-29381B2D0908}" presName="hierChild4" presStyleCnt="0"/>
      <dgm:spPr/>
    </dgm:pt>
    <dgm:pt modelId="{F3E06505-5600-4B10-BC53-6E6A04DF9C97}" type="pres">
      <dgm:prSet presAssocID="{8E048758-D14A-4A6F-8ABB-29381B2D0908}" presName="hierChild5" presStyleCnt="0"/>
      <dgm:spPr/>
    </dgm:pt>
    <dgm:pt modelId="{249F6564-1BF2-4D6C-B4D6-2FCD57F1B4A9}" type="pres">
      <dgm:prSet presAssocID="{0C5B9134-87EC-48E5-AA09-7A715D40BA96}" presName="hierChild3" presStyleCnt="0"/>
      <dgm:spPr/>
    </dgm:pt>
  </dgm:ptLst>
  <dgm:cxnLst>
    <dgm:cxn modelId="{5074F0BD-9067-44D6-8D96-EE3DB1AE4234}" type="presOf" srcId="{3D835915-276B-4F24-A65E-2FBD5A7B2C85}" destId="{BD8D7797-A092-4BB2-8493-0B7CBEEE0B0D}" srcOrd="0" destOrd="0" presId="urn:microsoft.com/office/officeart/2005/8/layout/orgChart1"/>
    <dgm:cxn modelId="{D6916A98-5C1B-4CF7-88BA-E02AF766EEA4}" type="presOf" srcId="{B0C0FE76-77DB-40A2-BD53-B239297F2544}" destId="{1B366E16-B161-4C58-B75A-522BD1C3C3B8}" srcOrd="0" destOrd="0" presId="urn:microsoft.com/office/officeart/2005/8/layout/orgChart1"/>
    <dgm:cxn modelId="{A3B3E54B-1E0E-4DAF-90C1-B394B4956B88}" type="presOf" srcId="{55AF79F2-B040-490B-B5A3-F70FBF7E88E4}" destId="{9F558A7A-CF56-466A-ACCB-3371DF1E8D76}" srcOrd="0" destOrd="0" presId="urn:microsoft.com/office/officeart/2005/8/layout/orgChart1"/>
    <dgm:cxn modelId="{77BE1418-6D75-4067-A29B-5CC6C3CE580D}" type="presOf" srcId="{8E048758-D14A-4A6F-8ABB-29381B2D0908}" destId="{EEDC0935-1BE2-48EE-95C0-8AF91F9D6128}" srcOrd="0" destOrd="0" presId="urn:microsoft.com/office/officeart/2005/8/layout/orgChart1"/>
    <dgm:cxn modelId="{A9BF2668-982E-4AD2-BC90-65FB080E8366}" type="presOf" srcId="{0C5B9134-87EC-48E5-AA09-7A715D40BA96}" destId="{73C09650-34F7-42FB-A530-20550FDA1944}" srcOrd="0" destOrd="0" presId="urn:microsoft.com/office/officeart/2005/8/layout/orgChart1"/>
    <dgm:cxn modelId="{2D9AE752-BACA-4AD4-97E8-9871350170E6}" type="presOf" srcId="{55AF79F2-B040-490B-B5A3-F70FBF7E88E4}" destId="{7FFE9F5C-FA70-4C1E-B55F-4A3533F1A592}" srcOrd="1" destOrd="0" presId="urn:microsoft.com/office/officeart/2005/8/layout/orgChart1"/>
    <dgm:cxn modelId="{0173BD7B-47BB-4297-A057-C8BF328A8491}" type="presOf" srcId="{0C5B9134-87EC-48E5-AA09-7A715D40BA96}" destId="{3953824A-9284-4D86-B7EA-A21ABB7B8EA8}" srcOrd="1" destOrd="0" presId="urn:microsoft.com/office/officeart/2005/8/layout/orgChart1"/>
    <dgm:cxn modelId="{6409E950-140D-460B-971E-19A34EAA0B62}" srcId="{55AF79F2-B040-490B-B5A3-F70FBF7E88E4}" destId="{C73F11F9-639E-4EE5-87D7-247D2AAA5AF3}" srcOrd="0" destOrd="0" parTransId="{3424CB06-CC97-4F0E-8129-5742CA8E20FA}" sibTransId="{25F10127-A370-4138-9796-B4D4AE8C7FA3}"/>
    <dgm:cxn modelId="{ABD94ABC-8C95-4C29-AF75-C03402CCE8EA}" type="presOf" srcId="{9FBC3798-305F-44D2-B20E-73708A4A349C}" destId="{1F3B031A-449A-4E85-9E97-E65F33C09147}" srcOrd="0" destOrd="0" presId="urn:microsoft.com/office/officeart/2005/8/layout/orgChart1"/>
    <dgm:cxn modelId="{F7B6BB31-0D19-40A1-ACC0-57D26676F02B}" type="presOf" srcId="{575BCA4F-CD22-4445-A792-D4BD34AB34B8}" destId="{8DCE5503-0566-415D-9D31-9E9520010E7D}" srcOrd="0" destOrd="0" presId="urn:microsoft.com/office/officeart/2005/8/layout/orgChart1"/>
    <dgm:cxn modelId="{3479FCAD-3814-4370-A1D4-118BA6BA4353}" type="presOf" srcId="{3424CB06-CC97-4F0E-8129-5742CA8E20FA}" destId="{9094AA53-FF96-4B9B-89AD-2CF3A8E9A05A}" srcOrd="0" destOrd="0" presId="urn:microsoft.com/office/officeart/2005/8/layout/orgChart1"/>
    <dgm:cxn modelId="{785651BB-B4FB-438F-BDDD-3CF8E462ECD4}" srcId="{A8F2332D-37A6-41EB-A799-1575E92ACFB8}" destId="{0C5B9134-87EC-48E5-AA09-7A715D40BA96}" srcOrd="0" destOrd="0" parTransId="{4942A03F-305F-4C61-AEB8-263274228D70}" sibTransId="{4DD26E29-0681-4FB6-895F-7CE06A7EC67A}"/>
    <dgm:cxn modelId="{AB0C2B38-DF73-402B-A6CF-371292D0DEAA}" srcId="{0C5B9134-87EC-48E5-AA09-7A715D40BA96}" destId="{8E048758-D14A-4A6F-8ABB-29381B2D0908}" srcOrd="1" destOrd="0" parTransId="{3D835915-276B-4F24-A65E-2FBD5A7B2C85}" sibTransId="{F8F0E7CF-A11A-4A30-86AA-E1AADA0EF659}"/>
    <dgm:cxn modelId="{A255BBE5-EA21-4531-88B2-A2E6A50D31C6}" type="presOf" srcId="{C73F11F9-639E-4EE5-87D7-247D2AAA5AF3}" destId="{FB0B6BEF-32D4-4869-830D-704C8DB30D9F}" srcOrd="1" destOrd="0" presId="urn:microsoft.com/office/officeart/2005/8/layout/orgChart1"/>
    <dgm:cxn modelId="{C0BEE390-6C57-4341-B317-7EB4A3BA3624}" type="presOf" srcId="{B0C0FE76-77DB-40A2-BD53-B239297F2544}" destId="{ABED6895-F695-42A8-9697-B2A939B10F31}" srcOrd="1" destOrd="0" presId="urn:microsoft.com/office/officeart/2005/8/layout/orgChart1"/>
    <dgm:cxn modelId="{5CE9640D-3C01-4F6B-A5F9-077AAC59EE72}" type="presOf" srcId="{C73F11F9-639E-4EE5-87D7-247D2AAA5AF3}" destId="{7F4894F3-B3FC-4FB0-9076-6AC9EF27BE29}" srcOrd="0" destOrd="0" presId="urn:microsoft.com/office/officeart/2005/8/layout/orgChart1"/>
    <dgm:cxn modelId="{32EDB865-08DF-42F6-A1F3-E5E108523E72}" type="presOf" srcId="{A8F2332D-37A6-41EB-A799-1575E92ACFB8}" destId="{ED5731BB-68D8-4695-85F9-350723375E1B}" srcOrd="0" destOrd="0" presId="urn:microsoft.com/office/officeart/2005/8/layout/orgChart1"/>
    <dgm:cxn modelId="{FACC5117-C1D1-4AC9-BDF4-CABFD10307FC}" srcId="{55AF79F2-B040-490B-B5A3-F70FBF7E88E4}" destId="{B0C0FE76-77DB-40A2-BD53-B239297F2544}" srcOrd="1" destOrd="0" parTransId="{9FBC3798-305F-44D2-B20E-73708A4A349C}" sibTransId="{F96C4354-D970-4DA0-8DDB-2E57E84EDC51}"/>
    <dgm:cxn modelId="{DDDFA969-6D3C-4A59-8A02-5F4B6E3B4944}" srcId="{0C5B9134-87EC-48E5-AA09-7A715D40BA96}" destId="{55AF79F2-B040-490B-B5A3-F70FBF7E88E4}" srcOrd="0" destOrd="0" parTransId="{575BCA4F-CD22-4445-A792-D4BD34AB34B8}" sibTransId="{D254EC57-FC99-4A75-ADA4-ECDA0BD176DE}"/>
    <dgm:cxn modelId="{C9723544-937D-4ACA-B89F-94219CA510F1}" type="presOf" srcId="{8E048758-D14A-4A6F-8ABB-29381B2D0908}" destId="{4DEE6DCD-712C-4789-9C03-20D534E3DE7A}" srcOrd="1" destOrd="0" presId="urn:microsoft.com/office/officeart/2005/8/layout/orgChart1"/>
    <dgm:cxn modelId="{E80D8395-6446-417B-923E-3B9A57CDC77B}" type="presParOf" srcId="{ED5731BB-68D8-4695-85F9-350723375E1B}" destId="{CE312A73-9755-4DFE-A2AE-62A0FA5D4B20}" srcOrd="0" destOrd="0" presId="urn:microsoft.com/office/officeart/2005/8/layout/orgChart1"/>
    <dgm:cxn modelId="{1D8CB732-5FA4-4267-9F91-ED77EB3E2990}" type="presParOf" srcId="{CE312A73-9755-4DFE-A2AE-62A0FA5D4B20}" destId="{74C1DD1E-27D2-454E-B3DF-017CB1ADD350}" srcOrd="0" destOrd="0" presId="urn:microsoft.com/office/officeart/2005/8/layout/orgChart1"/>
    <dgm:cxn modelId="{2CA400D9-EC55-4639-A3E5-9C237242AC3A}" type="presParOf" srcId="{74C1DD1E-27D2-454E-B3DF-017CB1ADD350}" destId="{73C09650-34F7-42FB-A530-20550FDA1944}" srcOrd="0" destOrd="0" presId="urn:microsoft.com/office/officeart/2005/8/layout/orgChart1"/>
    <dgm:cxn modelId="{B0619B97-E775-4D39-94AE-D9DCB14BF19C}" type="presParOf" srcId="{74C1DD1E-27D2-454E-B3DF-017CB1ADD350}" destId="{3953824A-9284-4D86-B7EA-A21ABB7B8EA8}" srcOrd="1" destOrd="0" presId="urn:microsoft.com/office/officeart/2005/8/layout/orgChart1"/>
    <dgm:cxn modelId="{08CB2520-C91A-4EF7-9183-8AED5E16ADAD}" type="presParOf" srcId="{CE312A73-9755-4DFE-A2AE-62A0FA5D4B20}" destId="{791D4D7B-5B81-4FBA-B7DA-417D46BA61CC}" srcOrd="1" destOrd="0" presId="urn:microsoft.com/office/officeart/2005/8/layout/orgChart1"/>
    <dgm:cxn modelId="{159931B7-A4D6-4271-9195-BFF662650176}" type="presParOf" srcId="{791D4D7B-5B81-4FBA-B7DA-417D46BA61CC}" destId="{8DCE5503-0566-415D-9D31-9E9520010E7D}" srcOrd="0" destOrd="0" presId="urn:microsoft.com/office/officeart/2005/8/layout/orgChart1"/>
    <dgm:cxn modelId="{BECE6AC0-95FF-4544-934E-DE351AF856C4}" type="presParOf" srcId="{791D4D7B-5B81-4FBA-B7DA-417D46BA61CC}" destId="{CE38DB6A-3A46-4706-9134-C960E1B44CF3}" srcOrd="1" destOrd="0" presId="urn:microsoft.com/office/officeart/2005/8/layout/orgChart1"/>
    <dgm:cxn modelId="{751C1917-4BF8-482C-9A59-E59DA2A15008}" type="presParOf" srcId="{CE38DB6A-3A46-4706-9134-C960E1B44CF3}" destId="{507FB4FA-FC1E-4C88-98CD-65EAC42D7BB8}" srcOrd="0" destOrd="0" presId="urn:microsoft.com/office/officeart/2005/8/layout/orgChart1"/>
    <dgm:cxn modelId="{E4C4C5EF-666E-4D36-9D23-A9A9296D138B}" type="presParOf" srcId="{507FB4FA-FC1E-4C88-98CD-65EAC42D7BB8}" destId="{9F558A7A-CF56-466A-ACCB-3371DF1E8D76}" srcOrd="0" destOrd="0" presId="urn:microsoft.com/office/officeart/2005/8/layout/orgChart1"/>
    <dgm:cxn modelId="{58D8765B-6EBC-4254-BAA7-D401636D90AE}" type="presParOf" srcId="{507FB4FA-FC1E-4C88-98CD-65EAC42D7BB8}" destId="{7FFE9F5C-FA70-4C1E-B55F-4A3533F1A592}" srcOrd="1" destOrd="0" presId="urn:microsoft.com/office/officeart/2005/8/layout/orgChart1"/>
    <dgm:cxn modelId="{B6D613FD-D217-4553-90C1-F28C439F15CD}" type="presParOf" srcId="{CE38DB6A-3A46-4706-9134-C960E1B44CF3}" destId="{8B53CEEE-CA19-409B-9742-252EED9944F4}" srcOrd="1" destOrd="0" presId="urn:microsoft.com/office/officeart/2005/8/layout/orgChart1"/>
    <dgm:cxn modelId="{7AB933A9-AD3D-47CD-B9F9-1E157C4E55E9}" type="presParOf" srcId="{8B53CEEE-CA19-409B-9742-252EED9944F4}" destId="{9094AA53-FF96-4B9B-89AD-2CF3A8E9A05A}" srcOrd="0" destOrd="0" presId="urn:microsoft.com/office/officeart/2005/8/layout/orgChart1"/>
    <dgm:cxn modelId="{CD5817AF-2AF7-4A73-AC19-AF3C6320BF53}" type="presParOf" srcId="{8B53CEEE-CA19-409B-9742-252EED9944F4}" destId="{71B47C18-BB48-461B-A76B-98FEBB977025}" srcOrd="1" destOrd="0" presId="urn:microsoft.com/office/officeart/2005/8/layout/orgChart1"/>
    <dgm:cxn modelId="{C8AB1F98-AA92-4BAE-BD60-54C698928E43}" type="presParOf" srcId="{71B47C18-BB48-461B-A76B-98FEBB977025}" destId="{E51841D4-6F18-4054-84BF-1F466C5728B2}" srcOrd="0" destOrd="0" presId="urn:microsoft.com/office/officeart/2005/8/layout/orgChart1"/>
    <dgm:cxn modelId="{4AAB1374-ED25-4790-A034-EB76220EF1A6}" type="presParOf" srcId="{E51841D4-6F18-4054-84BF-1F466C5728B2}" destId="{7F4894F3-B3FC-4FB0-9076-6AC9EF27BE29}" srcOrd="0" destOrd="0" presId="urn:microsoft.com/office/officeart/2005/8/layout/orgChart1"/>
    <dgm:cxn modelId="{2634C0F7-20D5-4518-BDB6-194D9B465CAB}" type="presParOf" srcId="{E51841D4-6F18-4054-84BF-1F466C5728B2}" destId="{FB0B6BEF-32D4-4869-830D-704C8DB30D9F}" srcOrd="1" destOrd="0" presId="urn:microsoft.com/office/officeart/2005/8/layout/orgChart1"/>
    <dgm:cxn modelId="{D2C82B65-A204-4C91-BED8-F2EAC9F375D9}" type="presParOf" srcId="{71B47C18-BB48-461B-A76B-98FEBB977025}" destId="{F042FAD2-F4EA-4FF0-969A-8494535D3D38}" srcOrd="1" destOrd="0" presId="urn:microsoft.com/office/officeart/2005/8/layout/orgChart1"/>
    <dgm:cxn modelId="{D692D36C-987F-4160-B316-F5F1AE3938F2}" type="presParOf" srcId="{71B47C18-BB48-461B-A76B-98FEBB977025}" destId="{F8017C2A-CFDE-47EC-BE54-70562E1BE2A9}" srcOrd="2" destOrd="0" presId="urn:microsoft.com/office/officeart/2005/8/layout/orgChart1"/>
    <dgm:cxn modelId="{9D8B7004-5E3E-46E7-8925-BA4D5D1C737C}" type="presParOf" srcId="{8B53CEEE-CA19-409B-9742-252EED9944F4}" destId="{1F3B031A-449A-4E85-9E97-E65F33C09147}" srcOrd="2" destOrd="0" presId="urn:microsoft.com/office/officeart/2005/8/layout/orgChart1"/>
    <dgm:cxn modelId="{FD75D982-7201-40BE-9583-497358902E2C}" type="presParOf" srcId="{8B53CEEE-CA19-409B-9742-252EED9944F4}" destId="{C7C6F3C8-44BB-43F8-8A10-2E985E6C5CCD}" srcOrd="3" destOrd="0" presId="urn:microsoft.com/office/officeart/2005/8/layout/orgChart1"/>
    <dgm:cxn modelId="{595AD911-8977-46B1-A214-466FBE11CB0D}" type="presParOf" srcId="{C7C6F3C8-44BB-43F8-8A10-2E985E6C5CCD}" destId="{ECA5DD92-AAEB-448D-9157-0BEE95488033}" srcOrd="0" destOrd="0" presId="urn:microsoft.com/office/officeart/2005/8/layout/orgChart1"/>
    <dgm:cxn modelId="{B9CB1912-464F-41DC-A466-6939D5C56F36}" type="presParOf" srcId="{ECA5DD92-AAEB-448D-9157-0BEE95488033}" destId="{1B366E16-B161-4C58-B75A-522BD1C3C3B8}" srcOrd="0" destOrd="0" presId="urn:microsoft.com/office/officeart/2005/8/layout/orgChart1"/>
    <dgm:cxn modelId="{BA06AB56-C3D7-4675-8D54-D4BDE8084527}" type="presParOf" srcId="{ECA5DD92-AAEB-448D-9157-0BEE95488033}" destId="{ABED6895-F695-42A8-9697-B2A939B10F31}" srcOrd="1" destOrd="0" presId="urn:microsoft.com/office/officeart/2005/8/layout/orgChart1"/>
    <dgm:cxn modelId="{7E92CB81-CFAE-4FE3-9886-451EE9007CF8}" type="presParOf" srcId="{C7C6F3C8-44BB-43F8-8A10-2E985E6C5CCD}" destId="{2E1B7EFE-DD13-478B-A4E1-B3F05B9874CD}" srcOrd="1" destOrd="0" presId="urn:microsoft.com/office/officeart/2005/8/layout/orgChart1"/>
    <dgm:cxn modelId="{04479496-746D-4D2B-BEC0-A75B4B4447AF}" type="presParOf" srcId="{C7C6F3C8-44BB-43F8-8A10-2E985E6C5CCD}" destId="{09551AAD-F0EF-4A62-A74D-C9288B0786BE}" srcOrd="2" destOrd="0" presId="urn:microsoft.com/office/officeart/2005/8/layout/orgChart1"/>
    <dgm:cxn modelId="{9D9E6977-59B5-44F6-86D4-13D25B551618}" type="presParOf" srcId="{CE38DB6A-3A46-4706-9134-C960E1B44CF3}" destId="{431A6EDF-10C9-4254-BAA1-2B35764102E0}" srcOrd="2" destOrd="0" presId="urn:microsoft.com/office/officeart/2005/8/layout/orgChart1"/>
    <dgm:cxn modelId="{FC886D31-3C92-474E-8337-BF2C4F0DA17A}" type="presParOf" srcId="{791D4D7B-5B81-4FBA-B7DA-417D46BA61CC}" destId="{BD8D7797-A092-4BB2-8493-0B7CBEEE0B0D}" srcOrd="2" destOrd="0" presId="urn:microsoft.com/office/officeart/2005/8/layout/orgChart1"/>
    <dgm:cxn modelId="{FCFB6E89-A98F-4A19-92A4-B99F3951D65C}" type="presParOf" srcId="{791D4D7B-5B81-4FBA-B7DA-417D46BA61CC}" destId="{E093C615-D273-4374-95BD-C9C6C656957A}" srcOrd="3" destOrd="0" presId="urn:microsoft.com/office/officeart/2005/8/layout/orgChart1"/>
    <dgm:cxn modelId="{49F0E5E6-FE8B-4BB0-B6F1-39FE932ED591}" type="presParOf" srcId="{E093C615-D273-4374-95BD-C9C6C656957A}" destId="{1C877A18-667E-4B7C-939D-6FA210A46E65}" srcOrd="0" destOrd="0" presId="urn:microsoft.com/office/officeart/2005/8/layout/orgChart1"/>
    <dgm:cxn modelId="{BFB7CFDB-C54C-4549-85A6-A03FDE92477C}" type="presParOf" srcId="{1C877A18-667E-4B7C-939D-6FA210A46E65}" destId="{EEDC0935-1BE2-48EE-95C0-8AF91F9D6128}" srcOrd="0" destOrd="0" presId="urn:microsoft.com/office/officeart/2005/8/layout/orgChart1"/>
    <dgm:cxn modelId="{DA64BBCF-E83D-4CFB-9B4A-6200A7A17F6F}" type="presParOf" srcId="{1C877A18-667E-4B7C-939D-6FA210A46E65}" destId="{4DEE6DCD-712C-4789-9C03-20D534E3DE7A}" srcOrd="1" destOrd="0" presId="urn:microsoft.com/office/officeart/2005/8/layout/orgChart1"/>
    <dgm:cxn modelId="{ECB3E0FE-3C76-47E6-8DB5-6F15B8BC9A7B}" type="presParOf" srcId="{E093C615-D273-4374-95BD-C9C6C656957A}" destId="{313CBE5C-8A71-4B7E-9B5F-52FB14B56D2C}" srcOrd="1" destOrd="0" presId="urn:microsoft.com/office/officeart/2005/8/layout/orgChart1"/>
    <dgm:cxn modelId="{B375D4E8-6395-4E3F-9C53-AE75246BE885}" type="presParOf" srcId="{E093C615-D273-4374-95BD-C9C6C656957A}" destId="{F3E06505-5600-4B10-BC53-6E6A04DF9C97}" srcOrd="2" destOrd="0" presId="urn:microsoft.com/office/officeart/2005/8/layout/orgChart1"/>
    <dgm:cxn modelId="{8AC8C056-ECA2-49D4-A3E4-AA77A18F496D}" type="presParOf" srcId="{CE312A73-9755-4DFE-A2AE-62A0FA5D4B20}" destId="{249F6564-1BF2-4D6C-B4D6-2FCD57F1B4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7FC6E-C0E4-47FD-9083-BB7EB275646A}" type="doc">
      <dgm:prSet loTypeId="urn:microsoft.com/office/officeart/2008/layout/AlternatingPictureBlocks" loCatId="pictur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D5BC5-A4CE-4E0C-AC96-C8019BADE97D}">
      <dgm:prSet phldrT="[Text]" custT="1"/>
      <dgm:spPr/>
      <dgm:t>
        <a:bodyPr/>
        <a:lstStyle/>
        <a:p>
          <a:r>
            <a:rPr lang="bn-BD" sz="2000" b="1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অনুপাত কী ? </a:t>
          </a:r>
          <a:endParaRPr lang="en-US" sz="2000" dirty="0"/>
        </a:p>
      </dgm:t>
    </dgm:pt>
    <dgm:pt modelId="{14A3B31A-17AC-43FC-8689-DFE07E24E0AA}" type="parTrans" cxnId="{3B67F458-4A18-4B0C-A240-BCD340E9A213}">
      <dgm:prSet/>
      <dgm:spPr/>
      <dgm:t>
        <a:bodyPr/>
        <a:lstStyle/>
        <a:p>
          <a:endParaRPr lang="en-US"/>
        </a:p>
      </dgm:t>
    </dgm:pt>
    <dgm:pt modelId="{2DD2135A-FAD1-46F7-AE76-410B0E640EB5}" type="sibTrans" cxnId="{3B67F458-4A18-4B0C-A240-BCD340E9A213}">
      <dgm:prSet/>
      <dgm:spPr/>
      <dgm:t>
        <a:bodyPr/>
        <a:lstStyle/>
        <a:p>
          <a:endParaRPr lang="en-US"/>
        </a:p>
      </dgm:t>
    </dgm:pt>
    <dgm:pt modelId="{689DA8A3-6699-4829-BBF1-86DB561D502A}">
      <dgm:prSet phldrT="[Text]" custT="1"/>
      <dgm:spPr/>
      <dgm:t>
        <a:bodyPr/>
        <a:lstStyle/>
        <a:p>
          <a:r>
            <a:rPr lang="bn-BD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একই এককে সমজাতীয় দুইটি রাশির পরিমাণের একটি অপরটির কত গুণ বা কত অংশ তা একটি ভগ্নাংশ দ্বারা প্রকাশ করা যায় । এই ভগ্নাংশটিকে রাশি দুটির অনুপাত বলে । 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216EDE-C4D5-43F5-886B-4D89DEAEB055}" type="parTrans" cxnId="{C6410EB7-94BE-404C-95F5-004ADAF66CD7}">
      <dgm:prSet/>
      <dgm:spPr/>
      <dgm:t>
        <a:bodyPr/>
        <a:lstStyle/>
        <a:p>
          <a:endParaRPr lang="en-US"/>
        </a:p>
      </dgm:t>
    </dgm:pt>
    <dgm:pt modelId="{32B87FBD-9A60-42AC-A2E7-B7E29E78D6A2}" type="sibTrans" cxnId="{C6410EB7-94BE-404C-95F5-004ADAF66CD7}">
      <dgm:prSet/>
      <dgm:spPr/>
      <dgm:t>
        <a:bodyPr/>
        <a:lstStyle/>
        <a:p>
          <a:endParaRPr lang="en-US"/>
        </a:p>
      </dgm:t>
    </dgm:pt>
    <dgm:pt modelId="{C1C5EC36-A9BA-4A1A-8725-A3F9BFF857B5}">
      <dgm:prSet phldrT="[Text]"/>
      <dgm:spPr/>
      <dgm:t>
        <a:bodyPr/>
        <a:lstStyle/>
        <a:p>
          <a:r>
            <a:rPr lang="en-US" b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a : b</a:t>
          </a:r>
          <a:r>
            <a:rPr lang="bn-BD" b="1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endParaRPr lang="en-US" dirty="0">
            <a:solidFill>
              <a:srgbClr val="FFFF00"/>
            </a:solidFill>
          </a:endParaRPr>
        </a:p>
      </dgm:t>
    </dgm:pt>
    <dgm:pt modelId="{87112AE5-F7F6-4245-8681-61622803B21E}" type="parTrans" cxnId="{2C0E3F14-987C-4037-8235-35F0A1E87B99}">
      <dgm:prSet/>
      <dgm:spPr/>
      <dgm:t>
        <a:bodyPr/>
        <a:lstStyle/>
        <a:p>
          <a:endParaRPr lang="en-US"/>
        </a:p>
      </dgm:t>
    </dgm:pt>
    <dgm:pt modelId="{4E6E09AC-5CC9-4646-B2EC-22FCED0B22C1}" type="sibTrans" cxnId="{2C0E3F14-987C-4037-8235-35F0A1E87B99}">
      <dgm:prSet/>
      <dgm:spPr/>
      <dgm:t>
        <a:bodyPr/>
        <a:lstStyle/>
        <a:p>
          <a:endParaRPr lang="en-US"/>
        </a:p>
      </dgm:t>
    </dgm:pt>
    <dgm:pt modelId="{57D1CAD3-6A14-4251-8B5A-7C65D2BB04DF}" type="pres">
      <dgm:prSet presAssocID="{4577FC6E-C0E4-47FD-9083-BB7EB275646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EDFDA4D-4796-41DF-8A23-96091EAC871E}" type="pres">
      <dgm:prSet presAssocID="{92CD5BC5-A4CE-4E0C-AC96-C8019BADE97D}" presName="comp" presStyleCnt="0"/>
      <dgm:spPr/>
    </dgm:pt>
    <dgm:pt modelId="{FFB62A9C-D5FB-4C6B-B0F3-23CC13916487}" type="pres">
      <dgm:prSet presAssocID="{92CD5BC5-A4CE-4E0C-AC96-C8019BADE97D}" presName="rect2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27369A-6C18-430D-8F7B-53515E301526}" type="pres">
      <dgm:prSet presAssocID="{92CD5BC5-A4CE-4E0C-AC96-C8019BADE97D}" presName="rect1" presStyleLbl="lnNode1" presStyleIdx="0" presStyleCnt="3" custLinFactNeighborY="-113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</dgm:spPr>
    </dgm:pt>
    <dgm:pt modelId="{5C4F22D1-1EEB-4D46-B237-185F90CB7717}" type="pres">
      <dgm:prSet presAssocID="{2DD2135A-FAD1-46F7-AE76-410B0E640EB5}" presName="sibTrans" presStyleCnt="0"/>
      <dgm:spPr/>
    </dgm:pt>
    <dgm:pt modelId="{63D5F706-8151-467A-8B68-CBDE1A667B17}" type="pres">
      <dgm:prSet presAssocID="{C1C5EC36-A9BA-4A1A-8725-A3F9BFF857B5}" presName="comp" presStyleCnt="0"/>
      <dgm:spPr/>
    </dgm:pt>
    <dgm:pt modelId="{B0834B82-3D18-4F3E-8D7A-36014BEE42B5}" type="pres">
      <dgm:prSet presAssocID="{C1C5EC36-A9BA-4A1A-8725-A3F9BFF857B5}" presName="rect2" presStyleLbl="node1" presStyleIdx="1" presStyleCnt="3" custScaleX="45832" custScaleY="90074" custLinFactY="43252" custLinFactNeighborX="-17238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899EEB-0C65-4BE1-B99E-A0B8663C7BBD}" type="pres">
      <dgm:prSet presAssocID="{C1C5EC36-A9BA-4A1A-8725-A3F9BFF857B5}" presName="rect1" presStyleLbl="lnNode1" presStyleIdx="1" presStyleCnt="3" custLinFactY="27842" custLinFactNeighborX="66472" custLinFactNeighborY="100000"/>
      <dgm:spPr/>
    </dgm:pt>
    <dgm:pt modelId="{C42F03E8-63F6-4B59-ACE2-CCE3CE872C18}" type="pres">
      <dgm:prSet presAssocID="{4E6E09AC-5CC9-4646-B2EC-22FCED0B22C1}" presName="sibTrans" presStyleCnt="0"/>
      <dgm:spPr/>
    </dgm:pt>
    <dgm:pt modelId="{C637A654-3F90-403F-8EF8-78450BF64EB3}" type="pres">
      <dgm:prSet presAssocID="{689DA8A3-6699-4829-BBF1-86DB561D502A}" presName="comp" presStyleCnt="0"/>
      <dgm:spPr/>
    </dgm:pt>
    <dgm:pt modelId="{5DAB782B-970D-44F8-9F1A-C7D8543BCE4A}" type="pres">
      <dgm:prSet presAssocID="{689DA8A3-6699-4829-BBF1-86DB561D502A}" presName="rect2" presStyleLbl="node1" presStyleIdx="2" presStyleCnt="3" custScaleX="225755" custScaleY="128351" custLinFactY="-21820" custLinFactNeighborX="-261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19321-7D54-46D4-9FB4-E1C8EF0561BA}" type="pres">
      <dgm:prSet presAssocID="{689DA8A3-6699-4829-BBF1-86DB561D502A}" presName="rect1" presStyleLbl="lnNode1" presStyleIdx="2" presStyleCnt="3" custLinFactX="124307" custLinFactNeighborX="200000" custLinFactNeighborY="-283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67A678BB-7E70-48C2-AEC2-B02363E9F8FC}" type="presOf" srcId="{689DA8A3-6699-4829-BBF1-86DB561D502A}" destId="{5DAB782B-970D-44F8-9F1A-C7D8543BCE4A}" srcOrd="0" destOrd="0" presId="urn:microsoft.com/office/officeart/2008/layout/AlternatingPictureBlocks"/>
    <dgm:cxn modelId="{3B67F458-4A18-4B0C-A240-BCD340E9A213}" srcId="{4577FC6E-C0E4-47FD-9083-BB7EB275646A}" destId="{92CD5BC5-A4CE-4E0C-AC96-C8019BADE97D}" srcOrd="0" destOrd="0" parTransId="{14A3B31A-17AC-43FC-8689-DFE07E24E0AA}" sibTransId="{2DD2135A-FAD1-46F7-AE76-410B0E640EB5}"/>
    <dgm:cxn modelId="{DB9D2BF5-46EB-489D-88A2-BD54AC439960}" type="presOf" srcId="{C1C5EC36-A9BA-4A1A-8725-A3F9BFF857B5}" destId="{B0834B82-3D18-4F3E-8D7A-36014BEE42B5}" srcOrd="0" destOrd="0" presId="urn:microsoft.com/office/officeart/2008/layout/AlternatingPictureBlocks"/>
    <dgm:cxn modelId="{2C0E3F14-987C-4037-8235-35F0A1E87B99}" srcId="{4577FC6E-C0E4-47FD-9083-BB7EB275646A}" destId="{C1C5EC36-A9BA-4A1A-8725-A3F9BFF857B5}" srcOrd="1" destOrd="0" parTransId="{87112AE5-F7F6-4245-8681-61622803B21E}" sibTransId="{4E6E09AC-5CC9-4646-B2EC-22FCED0B22C1}"/>
    <dgm:cxn modelId="{A9ECF1BC-E89E-411A-9FF7-095969F90681}" type="presOf" srcId="{92CD5BC5-A4CE-4E0C-AC96-C8019BADE97D}" destId="{FFB62A9C-D5FB-4C6B-B0F3-23CC13916487}" srcOrd="0" destOrd="0" presId="urn:microsoft.com/office/officeart/2008/layout/AlternatingPictureBlocks"/>
    <dgm:cxn modelId="{C6410EB7-94BE-404C-95F5-004ADAF66CD7}" srcId="{4577FC6E-C0E4-47FD-9083-BB7EB275646A}" destId="{689DA8A3-6699-4829-BBF1-86DB561D502A}" srcOrd="2" destOrd="0" parTransId="{40216EDE-C4D5-43F5-886B-4D89DEAEB055}" sibTransId="{32B87FBD-9A60-42AC-A2E7-B7E29E78D6A2}"/>
    <dgm:cxn modelId="{455F679C-4C6E-429E-8149-279FD7948083}" type="presOf" srcId="{4577FC6E-C0E4-47FD-9083-BB7EB275646A}" destId="{57D1CAD3-6A14-4251-8B5A-7C65D2BB04DF}" srcOrd="0" destOrd="0" presId="urn:microsoft.com/office/officeart/2008/layout/AlternatingPictureBlocks"/>
    <dgm:cxn modelId="{1EC2E862-106A-41D2-8C27-41B71B36F86D}" type="presParOf" srcId="{57D1CAD3-6A14-4251-8B5A-7C65D2BB04DF}" destId="{EEDFDA4D-4796-41DF-8A23-96091EAC871E}" srcOrd="0" destOrd="0" presId="urn:microsoft.com/office/officeart/2008/layout/AlternatingPictureBlocks"/>
    <dgm:cxn modelId="{5E927321-B4E3-49E5-B1EC-184A4727F31F}" type="presParOf" srcId="{EEDFDA4D-4796-41DF-8A23-96091EAC871E}" destId="{FFB62A9C-D5FB-4C6B-B0F3-23CC13916487}" srcOrd="0" destOrd="0" presId="urn:microsoft.com/office/officeart/2008/layout/AlternatingPictureBlocks"/>
    <dgm:cxn modelId="{1C252B4D-C577-4383-8E4F-4D72645C1190}" type="presParOf" srcId="{EEDFDA4D-4796-41DF-8A23-96091EAC871E}" destId="{DA27369A-6C18-430D-8F7B-53515E301526}" srcOrd="1" destOrd="0" presId="urn:microsoft.com/office/officeart/2008/layout/AlternatingPictureBlocks"/>
    <dgm:cxn modelId="{BD832435-B1FE-4A15-9FFF-7EB42CC63F69}" type="presParOf" srcId="{57D1CAD3-6A14-4251-8B5A-7C65D2BB04DF}" destId="{5C4F22D1-1EEB-4D46-B237-185F90CB7717}" srcOrd="1" destOrd="0" presId="urn:microsoft.com/office/officeart/2008/layout/AlternatingPictureBlocks"/>
    <dgm:cxn modelId="{5502503F-8EB8-4AD8-8D7A-58F3D6D0972C}" type="presParOf" srcId="{57D1CAD3-6A14-4251-8B5A-7C65D2BB04DF}" destId="{63D5F706-8151-467A-8B68-CBDE1A667B17}" srcOrd="2" destOrd="0" presId="urn:microsoft.com/office/officeart/2008/layout/AlternatingPictureBlocks"/>
    <dgm:cxn modelId="{48198EFA-A2F6-4EDC-B849-5D8EF1FAD1EA}" type="presParOf" srcId="{63D5F706-8151-467A-8B68-CBDE1A667B17}" destId="{B0834B82-3D18-4F3E-8D7A-36014BEE42B5}" srcOrd="0" destOrd="0" presId="urn:microsoft.com/office/officeart/2008/layout/AlternatingPictureBlocks"/>
    <dgm:cxn modelId="{369B4548-A3AA-49D2-A00B-07D5639112FD}" type="presParOf" srcId="{63D5F706-8151-467A-8B68-CBDE1A667B17}" destId="{E6899EEB-0C65-4BE1-B99E-A0B8663C7BBD}" srcOrd="1" destOrd="0" presId="urn:microsoft.com/office/officeart/2008/layout/AlternatingPictureBlocks"/>
    <dgm:cxn modelId="{8E7CF66B-DF1B-4EF8-96D5-A5FBB71C4648}" type="presParOf" srcId="{57D1CAD3-6A14-4251-8B5A-7C65D2BB04DF}" destId="{C42F03E8-63F6-4B59-ACE2-CCE3CE872C18}" srcOrd="3" destOrd="0" presId="urn:microsoft.com/office/officeart/2008/layout/AlternatingPictureBlocks"/>
    <dgm:cxn modelId="{BFDE1248-AB0D-47CC-8669-A0056F0FB768}" type="presParOf" srcId="{57D1CAD3-6A14-4251-8B5A-7C65D2BB04DF}" destId="{C637A654-3F90-403F-8EF8-78450BF64EB3}" srcOrd="4" destOrd="0" presId="urn:microsoft.com/office/officeart/2008/layout/AlternatingPictureBlocks"/>
    <dgm:cxn modelId="{F57FC591-FCE2-47D9-9F81-EC3BB2B63127}" type="presParOf" srcId="{C637A654-3F90-403F-8EF8-78450BF64EB3}" destId="{5DAB782B-970D-44F8-9F1A-C7D8543BCE4A}" srcOrd="0" destOrd="0" presId="urn:microsoft.com/office/officeart/2008/layout/AlternatingPictureBlocks"/>
    <dgm:cxn modelId="{DAC5A45F-1079-407A-B956-6301EB00A2BE}" type="presParOf" srcId="{C637A654-3F90-403F-8EF8-78450BF64EB3}" destId="{D0319321-7D54-46D4-9FB4-E1C8EF0561BA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98860C-6B4F-42DB-AC2B-3E84F5FB85E6}" type="doc">
      <dgm:prSet loTypeId="urn:microsoft.com/office/officeart/2005/8/layout/hierarchy4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DE4D13B-5AA7-4807-B795-CC243433D607}">
      <dgm:prSet phldrT="[Text]"/>
      <dgm:spPr/>
      <dgm:t>
        <a:bodyPr/>
        <a:lstStyle/>
        <a:p>
          <a:r>
            <a:rPr lang="bn-BD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সমানুপাত কী ?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6DCB4-B2C7-4BEC-BB99-97FEDAD73947}" type="parTrans" cxnId="{D7B867DD-E514-4863-860A-FBD9B4B59C1A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40F28C3-29CA-4A19-8955-269B9DDC3D99}" type="sibTrans" cxnId="{D7B867DD-E514-4863-860A-FBD9B4B59C1A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5BF627-7282-49F0-8782-0F51CF403763}">
      <dgm:prSet phldrT="[Text]" custT="1"/>
      <dgm:spPr/>
      <dgm:t>
        <a:bodyPr/>
        <a:lstStyle/>
        <a:p>
          <a:r>
            <a:rPr lang="bn-BD" sz="20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যদি চারটি রাশি এরূপ হয় যে, প্রথম ও দ্বিতীয় রাশির অনুপাত  তৄ্তীয় ও চতুর্থ অনুপাত সমান হয়, তবে ঐ চারটি রাশি নিয়ে একটি সমানুপাত উৎপন্ন হয়।  </a:t>
          </a:r>
          <a:endParaRPr lang="en-US" sz="2000" b="1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C31CB42-2A6D-4FF9-A3CE-F6918FF412CB}" type="parTrans" cxnId="{85C63F25-F97B-43EA-ACFA-18FF8276A47C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E0B4CD1-389B-4E77-8946-4701379D7243}" type="sibTrans" cxnId="{85C63F25-F97B-43EA-ACFA-18FF8276A47C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C4CE950-9C37-4600-9A8F-EC3156251C87}">
      <dgm:prSet phldrT="[Text]" custT="1"/>
      <dgm:spPr/>
      <dgm:t>
        <a:bodyPr/>
        <a:lstStyle/>
        <a:p>
          <a:r>
            <a: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a,b,c,d</a:t>
          </a:r>
          <a:r>
            <a:rPr lang="bn-BD" sz="25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এরূপ চারটি রাশি হলে আমরা লিখি</a:t>
          </a:r>
        </a:p>
        <a:p>
          <a:r>
            <a:rPr lang="en-US" sz="3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c : d</a:t>
          </a:r>
          <a:endParaRPr lang="en-US" sz="3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B9A82E-A258-4F38-8D3D-EF5FC079B5EF}" type="parTrans" cxnId="{8C1F173E-A749-4DC9-A350-F558A29C48CA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B9FAD02-4FBD-4095-8FB3-7F066FE8ACFA}" type="sibTrans" cxnId="{8C1F173E-A749-4DC9-A350-F558A29C48CA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B9861-2249-4030-9BA9-8C13545977D3}">
      <dgm:prSet phldrT="[Text]"/>
      <dgm:spPr/>
      <dgm:t>
        <a:bodyPr/>
        <a:lstStyle/>
        <a:p>
          <a:r>
            <a:rPr lang="bn-BD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যেমন 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F85131-2AA1-4DF3-9A4E-CFF65380D66A}" type="parTrans" cxnId="{EFC5759E-6A95-4A55-8CA1-9A2BE5D70033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3E4D87D-FCFF-46D1-90A5-CF492C791D5E}" type="sibTrans" cxnId="{EFC5759E-6A95-4A55-8CA1-9A2BE5D70033}">
      <dgm:prSet/>
      <dgm:spPr/>
      <dgm:t>
        <a:bodyPr/>
        <a:lstStyle/>
        <a:p>
          <a:endParaRPr lang="en-US" b="1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F8E3481-DE3C-4FE0-B520-1D61163FA3C1}" type="pres">
      <dgm:prSet presAssocID="{9C98860C-6B4F-42DB-AC2B-3E84F5FB85E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F58DCF7-0511-41AD-AC61-4F93200F44BA}" type="pres">
      <dgm:prSet presAssocID="{8DE4D13B-5AA7-4807-B795-CC243433D607}" presName="vertOne" presStyleCnt="0"/>
      <dgm:spPr/>
    </dgm:pt>
    <dgm:pt modelId="{E6051F13-6EF4-4A0B-8AF7-35940C3520DF}" type="pres">
      <dgm:prSet presAssocID="{8DE4D13B-5AA7-4807-B795-CC243433D607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54E4DA-7962-453A-AAE7-F4D6FBC49927}" type="pres">
      <dgm:prSet presAssocID="{8DE4D13B-5AA7-4807-B795-CC243433D607}" presName="parTransOne" presStyleCnt="0"/>
      <dgm:spPr/>
    </dgm:pt>
    <dgm:pt modelId="{374AAB58-B316-4149-B9DD-4C34526365B7}" type="pres">
      <dgm:prSet presAssocID="{8DE4D13B-5AA7-4807-B795-CC243433D607}" presName="horzOne" presStyleCnt="0"/>
      <dgm:spPr/>
    </dgm:pt>
    <dgm:pt modelId="{541E6031-5179-4254-8D63-A98F858A2224}" type="pres">
      <dgm:prSet presAssocID="{C35BF627-7282-49F0-8782-0F51CF403763}" presName="vertTwo" presStyleCnt="0"/>
      <dgm:spPr/>
    </dgm:pt>
    <dgm:pt modelId="{05709B0F-2D0A-43FF-8B49-C88EE7F5DB18}" type="pres">
      <dgm:prSet presAssocID="{C35BF627-7282-49F0-8782-0F51CF403763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5673635-966F-48F8-9EC4-D5FFB132B7D7}" type="pres">
      <dgm:prSet presAssocID="{C35BF627-7282-49F0-8782-0F51CF403763}" presName="parTransTwo" presStyleCnt="0"/>
      <dgm:spPr/>
    </dgm:pt>
    <dgm:pt modelId="{27DE396D-E89E-442B-B2C1-A267780E89E3}" type="pres">
      <dgm:prSet presAssocID="{C35BF627-7282-49F0-8782-0F51CF403763}" presName="horzTwo" presStyleCnt="0"/>
      <dgm:spPr/>
    </dgm:pt>
    <dgm:pt modelId="{98F49B2B-DBD4-470E-9AEF-E2810CB43331}" type="pres">
      <dgm:prSet presAssocID="{DC4CE950-9C37-4600-9A8F-EC3156251C87}" presName="vertThree" presStyleCnt="0"/>
      <dgm:spPr/>
    </dgm:pt>
    <dgm:pt modelId="{CDBC7407-AA32-4CD9-8FEB-CFB3D8DA8FD5}" type="pres">
      <dgm:prSet presAssocID="{DC4CE950-9C37-4600-9A8F-EC3156251C87}" presName="txThree" presStyleLbl="node3" presStyleIdx="0" presStyleCnt="1" custScaleX="6473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B74330-AC3E-4EF3-B313-CC84FC5CAE42}" type="pres">
      <dgm:prSet presAssocID="{DC4CE950-9C37-4600-9A8F-EC3156251C87}" presName="horzThree" presStyleCnt="0"/>
      <dgm:spPr/>
    </dgm:pt>
    <dgm:pt modelId="{B5A6F0BE-869B-41F6-929B-4284BC518D0F}" type="pres">
      <dgm:prSet presAssocID="{BE0B4CD1-389B-4E77-8946-4701379D7243}" presName="sibSpaceTwo" presStyleCnt="0"/>
      <dgm:spPr/>
    </dgm:pt>
    <dgm:pt modelId="{67ECF177-DED8-4898-8851-04740A622FF6}" type="pres">
      <dgm:prSet presAssocID="{D7AB9861-2249-4030-9BA9-8C13545977D3}" presName="vertTwo" presStyleCnt="0"/>
      <dgm:spPr/>
    </dgm:pt>
    <dgm:pt modelId="{CF3C5535-963C-4323-BF1F-E10F0A480873}" type="pres">
      <dgm:prSet presAssocID="{D7AB9861-2249-4030-9BA9-8C13545977D3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135781-3E13-4749-86B8-0615162BD47D}" type="pres">
      <dgm:prSet presAssocID="{D7AB9861-2249-4030-9BA9-8C13545977D3}" presName="horzTwo" presStyleCnt="0"/>
      <dgm:spPr/>
    </dgm:pt>
  </dgm:ptLst>
  <dgm:cxnLst>
    <dgm:cxn modelId="{F09D6B30-B4EA-4292-A6AE-4D9B790333D5}" type="presOf" srcId="{DC4CE950-9C37-4600-9A8F-EC3156251C87}" destId="{CDBC7407-AA32-4CD9-8FEB-CFB3D8DA8FD5}" srcOrd="0" destOrd="0" presId="urn:microsoft.com/office/officeart/2005/8/layout/hierarchy4"/>
    <dgm:cxn modelId="{EFC5759E-6A95-4A55-8CA1-9A2BE5D70033}" srcId="{8DE4D13B-5AA7-4807-B795-CC243433D607}" destId="{D7AB9861-2249-4030-9BA9-8C13545977D3}" srcOrd="1" destOrd="0" parTransId="{CFF85131-2AA1-4DF3-9A4E-CFF65380D66A}" sibTransId="{D3E4D87D-FCFF-46D1-90A5-CF492C791D5E}"/>
    <dgm:cxn modelId="{8C1F173E-A749-4DC9-A350-F558A29C48CA}" srcId="{C35BF627-7282-49F0-8782-0F51CF403763}" destId="{DC4CE950-9C37-4600-9A8F-EC3156251C87}" srcOrd="0" destOrd="0" parTransId="{37B9A82E-A258-4F38-8D3D-EF5FC079B5EF}" sibTransId="{EB9FAD02-4FBD-4095-8FB3-7F066FE8ACFA}"/>
    <dgm:cxn modelId="{D0166FD8-BEF8-41FB-8DB4-3321ACE4B004}" type="presOf" srcId="{8DE4D13B-5AA7-4807-B795-CC243433D607}" destId="{E6051F13-6EF4-4A0B-8AF7-35940C3520DF}" srcOrd="0" destOrd="0" presId="urn:microsoft.com/office/officeart/2005/8/layout/hierarchy4"/>
    <dgm:cxn modelId="{363728B1-7F0F-4AD8-A326-309B5A2BB3B1}" type="presOf" srcId="{9C98860C-6B4F-42DB-AC2B-3E84F5FB85E6}" destId="{3F8E3481-DE3C-4FE0-B520-1D61163FA3C1}" srcOrd="0" destOrd="0" presId="urn:microsoft.com/office/officeart/2005/8/layout/hierarchy4"/>
    <dgm:cxn modelId="{D7B867DD-E514-4863-860A-FBD9B4B59C1A}" srcId="{9C98860C-6B4F-42DB-AC2B-3E84F5FB85E6}" destId="{8DE4D13B-5AA7-4807-B795-CC243433D607}" srcOrd="0" destOrd="0" parTransId="{A686DCB4-B2C7-4BEC-BB99-97FEDAD73947}" sibTransId="{040F28C3-29CA-4A19-8955-269B9DDC3D99}"/>
    <dgm:cxn modelId="{8D21F631-A4D7-42D8-8F47-ED7B80DF21F4}" type="presOf" srcId="{C35BF627-7282-49F0-8782-0F51CF403763}" destId="{05709B0F-2D0A-43FF-8B49-C88EE7F5DB18}" srcOrd="0" destOrd="0" presId="urn:microsoft.com/office/officeart/2005/8/layout/hierarchy4"/>
    <dgm:cxn modelId="{85C63F25-F97B-43EA-ACFA-18FF8276A47C}" srcId="{8DE4D13B-5AA7-4807-B795-CC243433D607}" destId="{C35BF627-7282-49F0-8782-0F51CF403763}" srcOrd="0" destOrd="0" parTransId="{AC31CB42-2A6D-4FF9-A3CE-F6918FF412CB}" sibTransId="{BE0B4CD1-389B-4E77-8946-4701379D7243}"/>
    <dgm:cxn modelId="{0001FE1C-E86A-4FBE-B0A0-50918E3EE780}" type="presOf" srcId="{D7AB9861-2249-4030-9BA9-8C13545977D3}" destId="{CF3C5535-963C-4323-BF1F-E10F0A480873}" srcOrd="0" destOrd="0" presId="urn:microsoft.com/office/officeart/2005/8/layout/hierarchy4"/>
    <dgm:cxn modelId="{CD9ACB91-A244-4D2D-8AB0-7F213E562B05}" type="presParOf" srcId="{3F8E3481-DE3C-4FE0-B520-1D61163FA3C1}" destId="{9F58DCF7-0511-41AD-AC61-4F93200F44BA}" srcOrd="0" destOrd="0" presId="urn:microsoft.com/office/officeart/2005/8/layout/hierarchy4"/>
    <dgm:cxn modelId="{36D12500-B3C3-44D8-9200-6D9B6DDA2C9D}" type="presParOf" srcId="{9F58DCF7-0511-41AD-AC61-4F93200F44BA}" destId="{E6051F13-6EF4-4A0B-8AF7-35940C3520DF}" srcOrd="0" destOrd="0" presId="urn:microsoft.com/office/officeart/2005/8/layout/hierarchy4"/>
    <dgm:cxn modelId="{1AEC3220-BB31-4BD8-A49E-53F94707D458}" type="presParOf" srcId="{9F58DCF7-0511-41AD-AC61-4F93200F44BA}" destId="{4254E4DA-7962-453A-AAE7-F4D6FBC49927}" srcOrd="1" destOrd="0" presId="urn:microsoft.com/office/officeart/2005/8/layout/hierarchy4"/>
    <dgm:cxn modelId="{F66BEB65-47D1-4EF2-9483-383DE7E3D482}" type="presParOf" srcId="{9F58DCF7-0511-41AD-AC61-4F93200F44BA}" destId="{374AAB58-B316-4149-B9DD-4C34526365B7}" srcOrd="2" destOrd="0" presId="urn:microsoft.com/office/officeart/2005/8/layout/hierarchy4"/>
    <dgm:cxn modelId="{CC591C20-9AAD-4DBE-A3B2-3163F9C1F67E}" type="presParOf" srcId="{374AAB58-B316-4149-B9DD-4C34526365B7}" destId="{541E6031-5179-4254-8D63-A98F858A2224}" srcOrd="0" destOrd="0" presId="urn:microsoft.com/office/officeart/2005/8/layout/hierarchy4"/>
    <dgm:cxn modelId="{51D94ED8-0EE5-44FF-AB80-E7C29F803B49}" type="presParOf" srcId="{541E6031-5179-4254-8D63-A98F858A2224}" destId="{05709B0F-2D0A-43FF-8B49-C88EE7F5DB18}" srcOrd="0" destOrd="0" presId="urn:microsoft.com/office/officeart/2005/8/layout/hierarchy4"/>
    <dgm:cxn modelId="{03A276E6-5A6D-4E96-A0FC-E1FB0A7B9A3E}" type="presParOf" srcId="{541E6031-5179-4254-8D63-A98F858A2224}" destId="{75673635-966F-48F8-9EC4-D5FFB132B7D7}" srcOrd="1" destOrd="0" presId="urn:microsoft.com/office/officeart/2005/8/layout/hierarchy4"/>
    <dgm:cxn modelId="{1A54CAFE-033B-44D3-AFA9-5C15CC824FF0}" type="presParOf" srcId="{541E6031-5179-4254-8D63-A98F858A2224}" destId="{27DE396D-E89E-442B-B2C1-A267780E89E3}" srcOrd="2" destOrd="0" presId="urn:microsoft.com/office/officeart/2005/8/layout/hierarchy4"/>
    <dgm:cxn modelId="{67B4239D-E29D-4F64-A55F-A6AD61404E0D}" type="presParOf" srcId="{27DE396D-E89E-442B-B2C1-A267780E89E3}" destId="{98F49B2B-DBD4-470E-9AEF-E2810CB43331}" srcOrd="0" destOrd="0" presId="urn:microsoft.com/office/officeart/2005/8/layout/hierarchy4"/>
    <dgm:cxn modelId="{9087DA6C-21F6-4E38-BFA6-27D44D7CE368}" type="presParOf" srcId="{98F49B2B-DBD4-470E-9AEF-E2810CB43331}" destId="{CDBC7407-AA32-4CD9-8FEB-CFB3D8DA8FD5}" srcOrd="0" destOrd="0" presId="urn:microsoft.com/office/officeart/2005/8/layout/hierarchy4"/>
    <dgm:cxn modelId="{A7E80CA8-42A3-4CFF-88AF-DA1BC14A3DB1}" type="presParOf" srcId="{98F49B2B-DBD4-470E-9AEF-E2810CB43331}" destId="{91B74330-AC3E-4EF3-B313-CC84FC5CAE42}" srcOrd="1" destOrd="0" presId="urn:microsoft.com/office/officeart/2005/8/layout/hierarchy4"/>
    <dgm:cxn modelId="{5BF3335A-E53A-43B9-B074-4F4474540FDE}" type="presParOf" srcId="{374AAB58-B316-4149-B9DD-4C34526365B7}" destId="{B5A6F0BE-869B-41F6-929B-4284BC518D0F}" srcOrd="1" destOrd="0" presId="urn:microsoft.com/office/officeart/2005/8/layout/hierarchy4"/>
    <dgm:cxn modelId="{CF8AB84C-6C92-4FD5-B801-C32E382D5AAB}" type="presParOf" srcId="{374AAB58-B316-4149-B9DD-4C34526365B7}" destId="{67ECF177-DED8-4898-8851-04740A622FF6}" srcOrd="2" destOrd="0" presId="urn:microsoft.com/office/officeart/2005/8/layout/hierarchy4"/>
    <dgm:cxn modelId="{0F77F366-B5C8-4C80-8805-1FA3F0BD5FF5}" type="presParOf" srcId="{67ECF177-DED8-4898-8851-04740A622FF6}" destId="{CF3C5535-963C-4323-BF1F-E10F0A480873}" srcOrd="0" destOrd="0" presId="urn:microsoft.com/office/officeart/2005/8/layout/hierarchy4"/>
    <dgm:cxn modelId="{EDDF8085-7308-4C7C-86D5-A6D30ABE7107}" type="presParOf" srcId="{67ECF177-DED8-4898-8851-04740A622FF6}" destId="{91135781-3E13-4749-86B8-0615162BD47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B98716-9641-40B9-B4F9-FC3FC1A6DC9B}" type="doc">
      <dgm:prSet loTypeId="urn:microsoft.com/office/officeart/2005/8/layout/chevron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C95B88-7E04-46BA-B859-CBA8A83928BE}">
      <dgm:prSet phldrT="[Text]" custT="1"/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a,b,c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A5555F-6C5F-47E7-87C9-50BFCBBECFE4}" type="parTrans" cxnId="{8C33C739-544C-4F74-8D78-43BDEB0F49B7}">
      <dgm:prSet/>
      <dgm:spPr/>
      <dgm:t>
        <a:bodyPr/>
        <a:lstStyle/>
        <a:p>
          <a:endParaRPr lang="en-US" sz="2000"/>
        </a:p>
      </dgm:t>
    </dgm:pt>
    <dgm:pt modelId="{17645FB1-D30B-47D4-8BB1-DC058D3D264E}" type="sibTrans" cxnId="{8C33C739-544C-4F74-8D78-43BDEB0F49B7}">
      <dgm:prSet/>
      <dgm:spPr/>
      <dgm:t>
        <a:bodyPr/>
        <a:lstStyle/>
        <a:p>
          <a:endParaRPr lang="en-US" sz="2000"/>
        </a:p>
      </dgm:t>
    </dgm:pt>
    <dgm:pt modelId="{5F05BA2B-5A71-461B-9968-487C696C9E09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ক্রমিক সমানুপাতী বলতে বোঝায়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6701C8F-3EB0-4D18-AE90-5ADD14B0F6BF}" type="parTrans" cxnId="{ACA10E6E-D78F-4043-B0B2-5DA661297DB5}">
      <dgm:prSet/>
      <dgm:spPr/>
      <dgm:t>
        <a:bodyPr/>
        <a:lstStyle/>
        <a:p>
          <a:endParaRPr lang="en-US" sz="2000"/>
        </a:p>
      </dgm:t>
    </dgm:pt>
    <dgm:pt modelId="{646FFAD0-3839-4FA5-BE2A-3F11B9DFD4F3}" type="sibTrans" cxnId="{ACA10E6E-D78F-4043-B0B2-5DA661297DB5}">
      <dgm:prSet/>
      <dgm:spPr/>
      <dgm:t>
        <a:bodyPr/>
        <a:lstStyle/>
        <a:p>
          <a:endParaRPr lang="en-US" sz="2000"/>
        </a:p>
      </dgm:t>
    </dgm:pt>
    <dgm:pt modelId="{55B23522-4069-4DF1-AD22-310DDD058FB6}">
      <dgm:prSet phldrT="[Text]" custT="1"/>
      <dgm:spPr/>
      <dgm:t>
        <a:bodyPr/>
        <a:lstStyle/>
        <a:p>
          <a:r>
            <a:rPr lang="en-US" sz="3200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a,b,c</a:t>
          </a:r>
          <a:endParaRPr lang="en-US" sz="3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B6375FB-2EE0-4B7B-A0B4-B83BB6443ADA}" type="parTrans" cxnId="{5B7B775F-A84A-481A-A717-55933EEC5845}">
      <dgm:prSet/>
      <dgm:spPr/>
      <dgm:t>
        <a:bodyPr/>
        <a:lstStyle/>
        <a:p>
          <a:endParaRPr lang="en-US" sz="2000"/>
        </a:p>
      </dgm:t>
    </dgm:pt>
    <dgm:pt modelId="{9B6B342D-D600-41B9-8E2F-B7D937C5786F}" type="sibTrans" cxnId="{5B7B775F-A84A-481A-A717-55933EEC5845}">
      <dgm:prSet/>
      <dgm:spPr/>
      <dgm:t>
        <a:bodyPr/>
        <a:lstStyle/>
        <a:p>
          <a:endParaRPr lang="en-US" sz="2000"/>
        </a:p>
      </dgm:t>
    </dgm:pt>
    <dgm:pt modelId="{B372F80B-75FE-4B3C-A686-EEBBDA116BBB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ক্রমিক সমানুপাতী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হবে যদি কেবল যদি 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E2EF0D-B209-47EB-88CA-90BA8C9BAB1E}" type="parTrans" cxnId="{B9160EFF-2CEA-4E23-872B-33A201FA0A84}">
      <dgm:prSet/>
      <dgm:spPr/>
      <dgm:t>
        <a:bodyPr/>
        <a:lstStyle/>
        <a:p>
          <a:endParaRPr lang="en-US" sz="2000"/>
        </a:p>
      </dgm:t>
    </dgm:pt>
    <dgm:pt modelId="{D8022B09-6068-4D55-8EC0-35EEB4A55B17}" type="sibTrans" cxnId="{B9160EFF-2CEA-4E23-872B-33A201FA0A84}">
      <dgm:prSet/>
      <dgm:spPr/>
      <dgm:t>
        <a:bodyPr/>
        <a:lstStyle/>
        <a:p>
          <a:endParaRPr lang="en-US" sz="2000"/>
        </a:p>
      </dgm:t>
    </dgm:pt>
    <dgm:pt modelId="{0549F672-503A-47EF-9A48-4D95C71775A4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2800" b="1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r>
            <a:rPr lang="en-US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= ac </a:t>
          </a:r>
          <a:r>
            <a:rPr lang="bn-BD" sz="28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BD" sz="2000" b="1" baseline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হয় ।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8CD2BC-239C-41F6-982F-357C8F4505CB}" type="parTrans" cxnId="{483FE44A-E3C1-48B9-98CA-6D7CDBC3CBF8}">
      <dgm:prSet/>
      <dgm:spPr/>
      <dgm:t>
        <a:bodyPr/>
        <a:lstStyle/>
        <a:p>
          <a:endParaRPr lang="en-US" sz="2000"/>
        </a:p>
      </dgm:t>
    </dgm:pt>
    <dgm:pt modelId="{A0480C32-D1D2-4C95-8583-658E0BE7F07D}" type="sibTrans" cxnId="{483FE44A-E3C1-48B9-98CA-6D7CDBC3CBF8}">
      <dgm:prSet/>
      <dgm:spPr/>
      <dgm:t>
        <a:bodyPr/>
        <a:lstStyle/>
        <a:p>
          <a:endParaRPr lang="en-US" sz="2000"/>
        </a:p>
      </dgm:t>
    </dgm:pt>
    <dgm:pt modelId="{A1E95F1F-3EF1-4930-A909-A1FC670628F9}">
      <dgm:prSet phldrT="[Text]" custT="1"/>
      <dgm:spPr/>
      <dgm:t>
        <a:bodyPr/>
        <a:lstStyle/>
        <a:p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ক্রমিক সমানুপাতের ক্ষত্রে সবগুলো রাশি এক জাতীয় হতে হবে ।  এ ক্ষেত্রে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কে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এর তৄতীয় সমানুপাতী এবং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কে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ও </a:t>
          </a:r>
          <a:r>
            <a: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bn-BD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এর মধ্যসমানুপাতী বলা হয় ।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F85AE2A-B9F4-497C-B3D8-EB4DBC20890C}" type="parTrans" cxnId="{3B45ED6E-940E-4D95-8C0B-BD44A32A6D02}">
      <dgm:prSet/>
      <dgm:spPr/>
      <dgm:t>
        <a:bodyPr/>
        <a:lstStyle/>
        <a:p>
          <a:endParaRPr lang="en-US" sz="2000"/>
        </a:p>
      </dgm:t>
    </dgm:pt>
    <dgm:pt modelId="{571783CF-73F4-4C5A-8B46-84E0B0E387E7}" type="sibTrans" cxnId="{3B45ED6E-940E-4D95-8C0B-BD44A32A6D02}">
      <dgm:prSet/>
      <dgm:spPr/>
      <dgm:t>
        <a:bodyPr/>
        <a:lstStyle/>
        <a:p>
          <a:endParaRPr lang="en-US" sz="2000"/>
        </a:p>
      </dgm:t>
    </dgm:pt>
    <dgm:pt modelId="{91683BF2-0EDC-4941-8DAC-21CB743B4E70}">
      <dgm:prSet phldrT="[Text]" custT="1"/>
      <dgm:spPr/>
      <dgm:t>
        <a:bodyPr/>
        <a:lstStyle/>
        <a:p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                  </a:t>
          </a:r>
          <a:r>
            <a: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b : c</a:t>
          </a:r>
          <a:endParaRPr 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B10107-3AF7-4A90-98DC-8658237F5565}" type="parTrans" cxnId="{90A1972F-4CA0-42DD-86B3-FD48C40AB107}">
      <dgm:prSet/>
      <dgm:spPr/>
      <dgm:t>
        <a:bodyPr/>
        <a:lstStyle/>
        <a:p>
          <a:endParaRPr lang="en-US" sz="2000"/>
        </a:p>
      </dgm:t>
    </dgm:pt>
    <dgm:pt modelId="{E3BB4C1D-E862-4EC4-A491-31EB2F038328}" type="sibTrans" cxnId="{90A1972F-4CA0-42DD-86B3-FD48C40AB107}">
      <dgm:prSet/>
      <dgm:spPr/>
      <dgm:t>
        <a:bodyPr/>
        <a:lstStyle/>
        <a:p>
          <a:endParaRPr lang="en-US" sz="2000"/>
        </a:p>
      </dgm:t>
    </dgm:pt>
    <dgm:pt modelId="{B47EB4E3-A47E-424E-9BCE-F3C646FF8E0F}">
      <dgm:prSet phldrT="[Text]" phldr="1" custT="1"/>
      <dgm:spPr/>
      <dgm:t>
        <a:bodyPr/>
        <a:lstStyle/>
        <a:p>
          <a:endParaRPr lang="en-US" sz="2800" dirty="0"/>
        </a:p>
      </dgm:t>
    </dgm:pt>
    <dgm:pt modelId="{149D359E-3A1D-42E6-B448-B36D1E242926}" type="sibTrans" cxnId="{93DB1E0B-160E-4E99-8C38-352918FF3383}">
      <dgm:prSet/>
      <dgm:spPr/>
      <dgm:t>
        <a:bodyPr/>
        <a:lstStyle/>
        <a:p>
          <a:endParaRPr lang="en-US" sz="2000"/>
        </a:p>
      </dgm:t>
    </dgm:pt>
    <dgm:pt modelId="{5D2CEF39-664D-486C-A23B-6364E3C19E79}" type="parTrans" cxnId="{93DB1E0B-160E-4E99-8C38-352918FF3383}">
      <dgm:prSet/>
      <dgm:spPr/>
      <dgm:t>
        <a:bodyPr/>
        <a:lstStyle/>
        <a:p>
          <a:endParaRPr lang="en-US" sz="2000"/>
        </a:p>
      </dgm:t>
    </dgm:pt>
    <dgm:pt modelId="{BD194C8E-ED86-4B15-801B-1EAF4DD96440}" type="pres">
      <dgm:prSet presAssocID="{D1B98716-9641-40B9-B4F9-FC3FC1A6DC9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789FA73-C927-4500-93EC-6D4D8E544CD9}" type="pres">
      <dgm:prSet presAssocID="{AEC95B88-7E04-46BA-B859-CBA8A83928BE}" presName="composite" presStyleCnt="0"/>
      <dgm:spPr/>
    </dgm:pt>
    <dgm:pt modelId="{0FD28E85-C260-462E-AECC-FF5810ED89F7}" type="pres">
      <dgm:prSet presAssocID="{AEC95B88-7E04-46BA-B859-CBA8A83928B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E5428-F511-4577-B564-F3F84B7BADF5}" type="pres">
      <dgm:prSet presAssocID="{AEC95B88-7E04-46BA-B859-CBA8A83928BE}" presName="descendantText" presStyleLbl="alignAcc1" presStyleIdx="0" presStyleCnt="3" custLinFactNeighborX="-1081" custLinFactNeighborY="8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EA6B2-079C-403B-86D1-CE5DBAF5F151}" type="pres">
      <dgm:prSet presAssocID="{17645FB1-D30B-47D4-8BB1-DC058D3D264E}" presName="sp" presStyleCnt="0"/>
      <dgm:spPr/>
    </dgm:pt>
    <dgm:pt modelId="{853BEC0D-50B5-4E36-8C32-200001FE47EF}" type="pres">
      <dgm:prSet presAssocID="{55B23522-4069-4DF1-AD22-310DDD058FB6}" presName="composite" presStyleCnt="0"/>
      <dgm:spPr/>
    </dgm:pt>
    <dgm:pt modelId="{3C8E595B-C1A4-485C-9E05-BD1DA2189C85}" type="pres">
      <dgm:prSet presAssocID="{55B23522-4069-4DF1-AD22-310DDD058FB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7B0AC2-1F8E-4D18-A97C-130CE62A7CB0}" type="pres">
      <dgm:prSet presAssocID="{55B23522-4069-4DF1-AD22-310DDD058FB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0FF38-9ECB-4467-84E3-293365EE169B}" type="pres">
      <dgm:prSet presAssocID="{9B6B342D-D600-41B9-8E2F-B7D937C5786F}" presName="sp" presStyleCnt="0"/>
      <dgm:spPr/>
    </dgm:pt>
    <dgm:pt modelId="{D543F00B-6D10-4D23-AAC5-7C8079F56A5C}" type="pres">
      <dgm:prSet presAssocID="{B47EB4E3-A47E-424E-9BCE-F3C646FF8E0F}" presName="composite" presStyleCnt="0"/>
      <dgm:spPr/>
    </dgm:pt>
    <dgm:pt modelId="{44F904C2-8A7E-4F84-A18B-EEC285CAD813}" type="pres">
      <dgm:prSet presAssocID="{B47EB4E3-A47E-424E-9BCE-F3C646FF8E0F}" presName="parentText" presStyleLbl="alignNode1" presStyleIdx="2" presStyleCnt="3" custLinFactX="-46098" custLinFactNeighborX="-100000" custLinFactNeighborY="2297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D51EF6-2C1A-4959-AD90-488CC7CBEDDE}" type="pres">
      <dgm:prSet presAssocID="{B47EB4E3-A47E-424E-9BCE-F3C646FF8E0F}" presName="descendantText" presStyleLbl="alignAcc1" presStyleIdx="2" presStyleCnt="3" custScaleY="1402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1522E1A-2631-4884-8AA4-CD260E9884C4}" type="presOf" srcId="{5F05BA2B-5A71-461B-9968-487C696C9E09}" destId="{609E5428-F511-4577-B564-F3F84B7BADF5}" srcOrd="0" destOrd="0" presId="urn:microsoft.com/office/officeart/2005/8/layout/chevron2"/>
    <dgm:cxn modelId="{5B7B775F-A84A-481A-A717-55933EEC5845}" srcId="{D1B98716-9641-40B9-B4F9-FC3FC1A6DC9B}" destId="{55B23522-4069-4DF1-AD22-310DDD058FB6}" srcOrd="1" destOrd="0" parTransId="{3B6375FB-2EE0-4B7B-A0B4-B83BB6443ADA}" sibTransId="{9B6B342D-D600-41B9-8E2F-B7D937C5786F}"/>
    <dgm:cxn modelId="{1B2A14E3-0A2B-4BED-9B69-49D9C67BE777}" type="presOf" srcId="{AEC95B88-7E04-46BA-B859-CBA8A83928BE}" destId="{0FD28E85-C260-462E-AECC-FF5810ED89F7}" srcOrd="0" destOrd="0" presId="urn:microsoft.com/office/officeart/2005/8/layout/chevron2"/>
    <dgm:cxn modelId="{2C3E936C-7FF9-4071-8F76-5B1ADBDB902B}" type="presOf" srcId="{D1B98716-9641-40B9-B4F9-FC3FC1A6DC9B}" destId="{BD194C8E-ED86-4B15-801B-1EAF4DD96440}" srcOrd="0" destOrd="0" presId="urn:microsoft.com/office/officeart/2005/8/layout/chevron2"/>
    <dgm:cxn modelId="{90A1972F-4CA0-42DD-86B3-FD48C40AB107}" srcId="{AEC95B88-7E04-46BA-B859-CBA8A83928BE}" destId="{91683BF2-0EDC-4941-8DAC-21CB743B4E70}" srcOrd="1" destOrd="0" parTransId="{C7B10107-3AF7-4A90-98DC-8658237F5565}" sibTransId="{E3BB4C1D-E862-4EC4-A491-31EB2F038328}"/>
    <dgm:cxn modelId="{79569EB8-565B-499B-A2B8-CF0AE8C9EDD3}" type="presOf" srcId="{91683BF2-0EDC-4941-8DAC-21CB743B4E70}" destId="{609E5428-F511-4577-B564-F3F84B7BADF5}" srcOrd="0" destOrd="1" presId="urn:microsoft.com/office/officeart/2005/8/layout/chevron2"/>
    <dgm:cxn modelId="{483FE44A-E3C1-48B9-98CA-6D7CDBC3CBF8}" srcId="{55B23522-4069-4DF1-AD22-310DDD058FB6}" destId="{0549F672-503A-47EF-9A48-4D95C71775A4}" srcOrd="1" destOrd="0" parTransId="{0D8CD2BC-239C-41F6-982F-357C8F4505CB}" sibTransId="{A0480C32-D1D2-4C95-8583-658E0BE7F07D}"/>
    <dgm:cxn modelId="{8C33C739-544C-4F74-8D78-43BDEB0F49B7}" srcId="{D1B98716-9641-40B9-B4F9-FC3FC1A6DC9B}" destId="{AEC95B88-7E04-46BA-B859-CBA8A83928BE}" srcOrd="0" destOrd="0" parTransId="{B7A5555F-6C5F-47E7-87C9-50BFCBBECFE4}" sibTransId="{17645FB1-D30B-47D4-8BB1-DC058D3D264E}"/>
    <dgm:cxn modelId="{A672E6F7-8678-4508-9D0F-DF596620BF06}" type="presOf" srcId="{B372F80B-75FE-4B3C-A686-EEBBDA116BBB}" destId="{8C7B0AC2-1F8E-4D18-A97C-130CE62A7CB0}" srcOrd="0" destOrd="0" presId="urn:microsoft.com/office/officeart/2005/8/layout/chevron2"/>
    <dgm:cxn modelId="{1BF2800C-E1EA-4A06-8855-477DD2D6B925}" type="presOf" srcId="{55B23522-4069-4DF1-AD22-310DDD058FB6}" destId="{3C8E595B-C1A4-485C-9E05-BD1DA2189C85}" srcOrd="0" destOrd="0" presId="urn:microsoft.com/office/officeart/2005/8/layout/chevron2"/>
    <dgm:cxn modelId="{93DB1E0B-160E-4E99-8C38-352918FF3383}" srcId="{D1B98716-9641-40B9-B4F9-FC3FC1A6DC9B}" destId="{B47EB4E3-A47E-424E-9BCE-F3C646FF8E0F}" srcOrd="2" destOrd="0" parTransId="{5D2CEF39-664D-486C-A23B-6364E3C19E79}" sibTransId="{149D359E-3A1D-42E6-B448-B36D1E242926}"/>
    <dgm:cxn modelId="{ACA10E6E-D78F-4043-B0B2-5DA661297DB5}" srcId="{AEC95B88-7E04-46BA-B859-CBA8A83928BE}" destId="{5F05BA2B-5A71-461B-9968-487C696C9E09}" srcOrd="0" destOrd="0" parTransId="{C6701C8F-3EB0-4D18-AE90-5ADD14B0F6BF}" sibTransId="{646FFAD0-3839-4FA5-BE2A-3F11B9DFD4F3}"/>
    <dgm:cxn modelId="{B9160EFF-2CEA-4E23-872B-33A201FA0A84}" srcId="{55B23522-4069-4DF1-AD22-310DDD058FB6}" destId="{B372F80B-75FE-4B3C-A686-EEBBDA116BBB}" srcOrd="0" destOrd="0" parTransId="{63E2EF0D-B209-47EB-88CA-90BA8C9BAB1E}" sibTransId="{D8022B09-6068-4D55-8EC0-35EEB4A55B17}"/>
    <dgm:cxn modelId="{6B208E6A-5FA1-4196-91B4-7902E93E17C3}" type="presOf" srcId="{B47EB4E3-A47E-424E-9BCE-F3C646FF8E0F}" destId="{44F904C2-8A7E-4F84-A18B-EEC285CAD813}" srcOrd="0" destOrd="0" presId="urn:microsoft.com/office/officeart/2005/8/layout/chevron2"/>
    <dgm:cxn modelId="{63DB4D6F-B152-4DEF-9E2D-D7769DBE365F}" type="presOf" srcId="{0549F672-503A-47EF-9A48-4D95C71775A4}" destId="{8C7B0AC2-1F8E-4D18-A97C-130CE62A7CB0}" srcOrd="0" destOrd="1" presId="urn:microsoft.com/office/officeart/2005/8/layout/chevron2"/>
    <dgm:cxn modelId="{3B45ED6E-940E-4D95-8C0B-BD44A32A6D02}" srcId="{B47EB4E3-A47E-424E-9BCE-F3C646FF8E0F}" destId="{A1E95F1F-3EF1-4930-A909-A1FC670628F9}" srcOrd="0" destOrd="0" parTransId="{EF85AE2A-B9F4-497C-B3D8-EB4DBC20890C}" sibTransId="{571783CF-73F4-4C5A-8B46-84E0B0E387E7}"/>
    <dgm:cxn modelId="{26668520-CBA2-4D2A-95F8-41C351A3FE41}" type="presOf" srcId="{A1E95F1F-3EF1-4930-A909-A1FC670628F9}" destId="{3DD51EF6-2C1A-4959-AD90-488CC7CBEDDE}" srcOrd="0" destOrd="0" presId="urn:microsoft.com/office/officeart/2005/8/layout/chevron2"/>
    <dgm:cxn modelId="{CF131AA7-8F87-44C0-A3AA-1007EA5708B4}" type="presParOf" srcId="{BD194C8E-ED86-4B15-801B-1EAF4DD96440}" destId="{6789FA73-C927-4500-93EC-6D4D8E544CD9}" srcOrd="0" destOrd="0" presId="urn:microsoft.com/office/officeart/2005/8/layout/chevron2"/>
    <dgm:cxn modelId="{A03451B3-0131-4CE3-9B8C-1382F1FA28D2}" type="presParOf" srcId="{6789FA73-C927-4500-93EC-6D4D8E544CD9}" destId="{0FD28E85-C260-462E-AECC-FF5810ED89F7}" srcOrd="0" destOrd="0" presId="urn:microsoft.com/office/officeart/2005/8/layout/chevron2"/>
    <dgm:cxn modelId="{CA3CDFCD-2236-4162-BA82-8E34746BF46D}" type="presParOf" srcId="{6789FA73-C927-4500-93EC-6D4D8E544CD9}" destId="{609E5428-F511-4577-B564-F3F84B7BADF5}" srcOrd="1" destOrd="0" presId="urn:microsoft.com/office/officeart/2005/8/layout/chevron2"/>
    <dgm:cxn modelId="{D628DEE2-8B42-4779-B920-74EC88FA06A9}" type="presParOf" srcId="{BD194C8E-ED86-4B15-801B-1EAF4DD96440}" destId="{EBFEA6B2-079C-403B-86D1-CE5DBAF5F151}" srcOrd="1" destOrd="0" presId="urn:microsoft.com/office/officeart/2005/8/layout/chevron2"/>
    <dgm:cxn modelId="{F8D31933-C1D5-4273-A29E-B552CC013EF5}" type="presParOf" srcId="{BD194C8E-ED86-4B15-801B-1EAF4DD96440}" destId="{853BEC0D-50B5-4E36-8C32-200001FE47EF}" srcOrd="2" destOrd="0" presId="urn:microsoft.com/office/officeart/2005/8/layout/chevron2"/>
    <dgm:cxn modelId="{C6A71613-4D70-410A-85B3-B6C8CA66A4E5}" type="presParOf" srcId="{853BEC0D-50B5-4E36-8C32-200001FE47EF}" destId="{3C8E595B-C1A4-485C-9E05-BD1DA2189C85}" srcOrd="0" destOrd="0" presId="urn:microsoft.com/office/officeart/2005/8/layout/chevron2"/>
    <dgm:cxn modelId="{BD9CF933-42EB-4313-BAC7-53D935EC83EC}" type="presParOf" srcId="{853BEC0D-50B5-4E36-8C32-200001FE47EF}" destId="{8C7B0AC2-1F8E-4D18-A97C-130CE62A7CB0}" srcOrd="1" destOrd="0" presId="urn:microsoft.com/office/officeart/2005/8/layout/chevron2"/>
    <dgm:cxn modelId="{9CA3101D-DA28-4B1F-B68D-A897069D285E}" type="presParOf" srcId="{BD194C8E-ED86-4B15-801B-1EAF4DD96440}" destId="{2FD0FF38-9ECB-4467-84E3-293365EE169B}" srcOrd="3" destOrd="0" presId="urn:microsoft.com/office/officeart/2005/8/layout/chevron2"/>
    <dgm:cxn modelId="{A5E5EBDD-9781-4941-8AA7-760AF043BB4F}" type="presParOf" srcId="{BD194C8E-ED86-4B15-801B-1EAF4DD96440}" destId="{D543F00B-6D10-4D23-AAC5-7C8079F56A5C}" srcOrd="4" destOrd="0" presId="urn:microsoft.com/office/officeart/2005/8/layout/chevron2"/>
    <dgm:cxn modelId="{D2E26620-3A01-47B9-A9F4-983F0FB2523C}" type="presParOf" srcId="{D543F00B-6D10-4D23-AAC5-7C8079F56A5C}" destId="{44F904C2-8A7E-4F84-A18B-EEC285CAD813}" srcOrd="0" destOrd="0" presId="urn:microsoft.com/office/officeart/2005/8/layout/chevron2"/>
    <dgm:cxn modelId="{0F20547C-5A57-4B74-969F-7B6ED19E92F0}" type="presParOf" srcId="{D543F00B-6D10-4D23-AAC5-7C8079F56A5C}" destId="{3DD51EF6-2C1A-4959-AD90-488CC7CBED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1EEAFBE-19A3-4A3A-9225-C25EB61D597D}" type="doc">
      <dgm:prSet loTypeId="urn:microsoft.com/office/officeart/2005/8/layout/process4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8CA77D-2FBB-4CEF-A20E-090CA9F10111}">
      <dgm:prSet phldrT="[Text]" custT="1"/>
      <dgm:spPr/>
      <dgm:t>
        <a:bodyPr/>
        <a:lstStyle/>
        <a:p>
          <a:r>
            <a:rPr lang="bn-BD" sz="3200" b="1" dirty="0" smtClean="0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ব্যস্তকরণ</a:t>
          </a:r>
          <a:r>
            <a:rPr lang="bn-BD" sz="3200" dirty="0" smtClean="0">
              <a:solidFill>
                <a:schemeClr val="accent5">
                  <a:lumMod val="60000"/>
                  <a:lumOff val="40000"/>
                </a:schemeClr>
              </a:solidFill>
            </a:rPr>
            <a:t> </a:t>
          </a:r>
          <a:endParaRPr lang="en-US" sz="32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08C221D-AA81-47D9-AF31-D626E131C0E3}" type="parTrans" cxnId="{18B15826-3653-4FF0-9135-735E1DC71050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8F6983A4-BE6C-49FD-9EC3-95D46A0556A8}" type="sibTrans" cxnId="{18B15826-3653-4FF0-9135-735E1DC71050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0B8BFDCE-DBAF-48E7-8E0D-3DCC6FA6FC34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c : d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4158CF-5912-481C-9E8D-ACDFB13EAF34}" type="parTrans" cxnId="{CD35852D-711D-46FE-AC02-37BE6E80FCD1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C0291A9-5B41-4DC2-9566-D4C4C297A4B7}" type="sibTrans" cxnId="{CD35852D-711D-46FE-AC02-37BE6E80FCD1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CA0AA9B-CE9B-4301-93E3-28F40300B1AE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 : a = d : c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704D2E-18A1-4BD8-9459-DDDADB270E96}" type="parTrans" cxnId="{5D5554C2-BE3F-43B7-A67E-4BA68C60B013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27D6EF8-4DED-4767-B63C-262CE095F8A4}" type="sibTrans" cxnId="{5D5554C2-BE3F-43B7-A67E-4BA68C60B013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51DD661-78D8-401B-9AEF-34652147351B}">
      <dgm:prSet phldrT="[Text]" custT="1"/>
      <dgm:spPr/>
      <dgm:t>
        <a:bodyPr/>
        <a:lstStyle/>
        <a:p>
          <a:r>
            <a:rPr lang="bn-BD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একান্তরকরণ</a:t>
          </a:r>
          <a:r>
            <a:rPr lang="bn-BD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en-US" sz="24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F7318C-D419-4A7D-BDF8-12510176CF47}" type="parTrans" cxnId="{5F67200D-1114-4970-A46A-9775A0A86DA4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3E331612-CC4A-4E23-9F23-9D77470AB04E}" type="sibTrans" cxnId="{5F67200D-1114-4970-A46A-9775A0A86DA4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2857887-C2F8-47E6-818E-3993DB4A821C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c : d</a:t>
          </a:r>
          <a:endParaRPr lang="en-US" sz="32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730C735-999C-46DD-B40F-B896526CD535}" type="parTrans" cxnId="{388FBFFE-8F0E-46AD-803C-009DAA9663A9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684959D-4FEC-4413-94F9-7B1DD571181E}" type="sibTrans" cxnId="{388FBFFE-8F0E-46AD-803C-009DAA9663A9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3C44203-60D2-4AF9-A5DE-E316C02AE524}">
      <dgm:prSet phldrT="[Text]" custT="1"/>
      <dgm:spPr/>
      <dgm:t>
        <a:bodyPr/>
        <a:lstStyle/>
        <a:p>
          <a:r>
            <a: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c = b : d</a:t>
          </a:r>
          <a:endParaRPr lang="en-US" sz="32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E8FB565-39CD-4FF4-8B65-EA8992993FF8}" type="parTrans" cxnId="{25868C1C-853A-4811-A108-9FD934EDB5A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F80FAABA-A5D1-4C7E-A27C-5AAEF1E76829}" type="sibTrans" cxnId="{25868C1C-853A-4811-A108-9FD934EDB5A8}">
      <dgm:prSet/>
      <dgm:spPr/>
      <dgm:t>
        <a:bodyPr/>
        <a:lstStyle/>
        <a:p>
          <a:endParaRPr lang="en-US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A82722A-645C-4D78-95BA-BAE6E81584A5}" type="pres">
      <dgm:prSet presAssocID="{91EEAFBE-19A3-4A3A-9225-C25EB61D59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D601FCB-F2A8-46D8-901B-6842FCEBDC4B}" type="pres">
      <dgm:prSet presAssocID="{A51DD661-78D8-401B-9AEF-34652147351B}" presName="boxAndChildren" presStyleCnt="0"/>
      <dgm:spPr/>
    </dgm:pt>
    <dgm:pt modelId="{73AED18C-B089-46BF-BC58-5779BB4CB6FD}" type="pres">
      <dgm:prSet presAssocID="{A51DD661-78D8-401B-9AEF-34652147351B}" presName="parentTextBox" presStyleLbl="node1" presStyleIdx="0" presStyleCnt="2"/>
      <dgm:spPr/>
      <dgm:t>
        <a:bodyPr/>
        <a:lstStyle/>
        <a:p>
          <a:endParaRPr lang="en-US"/>
        </a:p>
      </dgm:t>
    </dgm:pt>
    <dgm:pt modelId="{B5D0D52D-CC36-4BC0-BD7D-5ABA73ADCA7A}" type="pres">
      <dgm:prSet presAssocID="{A51DD661-78D8-401B-9AEF-34652147351B}" presName="entireBox" presStyleLbl="node1" presStyleIdx="0" presStyleCnt="2"/>
      <dgm:spPr/>
      <dgm:t>
        <a:bodyPr/>
        <a:lstStyle/>
        <a:p>
          <a:endParaRPr lang="en-US"/>
        </a:p>
      </dgm:t>
    </dgm:pt>
    <dgm:pt modelId="{8EF5EE0E-84FA-4376-8D5B-9B4E480D2836}" type="pres">
      <dgm:prSet presAssocID="{A51DD661-78D8-401B-9AEF-34652147351B}" presName="descendantBox" presStyleCnt="0"/>
      <dgm:spPr/>
    </dgm:pt>
    <dgm:pt modelId="{04932B83-13E3-40D5-8D6A-18CA1793CFFC}" type="pres">
      <dgm:prSet presAssocID="{72857887-C2F8-47E6-818E-3993DB4A821C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703B95-A533-4E06-91F7-58EC2C02A21D}" type="pres">
      <dgm:prSet presAssocID="{A3C44203-60D2-4AF9-A5DE-E316C02AE524}" presName="childTextBox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5A26D2-B938-4141-A1ED-AE77B3F3E976}" type="pres">
      <dgm:prSet presAssocID="{8F6983A4-BE6C-49FD-9EC3-95D46A0556A8}" presName="sp" presStyleCnt="0"/>
      <dgm:spPr/>
    </dgm:pt>
    <dgm:pt modelId="{1B63229D-9E5B-40B9-841E-0F90E29643CD}" type="pres">
      <dgm:prSet presAssocID="{208CA77D-2FBB-4CEF-A20E-090CA9F10111}" presName="arrowAndChildren" presStyleCnt="0"/>
      <dgm:spPr/>
    </dgm:pt>
    <dgm:pt modelId="{9E79E3A5-87AA-4540-8DE9-A9E6BD936D0A}" type="pres">
      <dgm:prSet presAssocID="{208CA77D-2FBB-4CEF-A20E-090CA9F10111}" presName="parentTextArrow" presStyleLbl="node1" presStyleIdx="0" presStyleCnt="2"/>
      <dgm:spPr/>
      <dgm:t>
        <a:bodyPr/>
        <a:lstStyle/>
        <a:p>
          <a:endParaRPr lang="en-US"/>
        </a:p>
      </dgm:t>
    </dgm:pt>
    <dgm:pt modelId="{368FD019-6386-4923-829D-CA727279A934}" type="pres">
      <dgm:prSet presAssocID="{208CA77D-2FBB-4CEF-A20E-090CA9F10111}" presName="arrow" presStyleLbl="node1" presStyleIdx="1" presStyleCnt="2"/>
      <dgm:spPr/>
      <dgm:t>
        <a:bodyPr/>
        <a:lstStyle/>
        <a:p>
          <a:endParaRPr lang="en-US"/>
        </a:p>
      </dgm:t>
    </dgm:pt>
    <dgm:pt modelId="{B723B3CB-7EA1-47B4-AB0B-E7B54EEABA28}" type="pres">
      <dgm:prSet presAssocID="{208CA77D-2FBB-4CEF-A20E-090CA9F10111}" presName="descendantArrow" presStyleCnt="0"/>
      <dgm:spPr/>
    </dgm:pt>
    <dgm:pt modelId="{347B1A73-2DFF-4259-AA5F-EF6C3466F441}" type="pres">
      <dgm:prSet presAssocID="{0B8BFDCE-DBAF-48E7-8E0D-3DCC6FA6FC34}" presName="childTextArrow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5106C-4C0D-4270-AA9B-E12331B6BF30}" type="pres">
      <dgm:prSet presAssocID="{5CA0AA9B-CE9B-4301-93E3-28F40300B1AE}" presName="childTextArrow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8B1880-CB81-4BFA-B958-D5C6F303B1BC}" type="presOf" srcId="{208CA77D-2FBB-4CEF-A20E-090CA9F10111}" destId="{9E79E3A5-87AA-4540-8DE9-A9E6BD936D0A}" srcOrd="0" destOrd="0" presId="urn:microsoft.com/office/officeart/2005/8/layout/process4"/>
    <dgm:cxn modelId="{BD252161-7F5A-4A05-983D-4D25394A9663}" type="presOf" srcId="{72857887-C2F8-47E6-818E-3993DB4A821C}" destId="{04932B83-13E3-40D5-8D6A-18CA1793CFFC}" srcOrd="0" destOrd="0" presId="urn:microsoft.com/office/officeart/2005/8/layout/process4"/>
    <dgm:cxn modelId="{B6E57E6F-2611-4ED1-8A1B-D4A22BC2AE72}" type="presOf" srcId="{A51DD661-78D8-401B-9AEF-34652147351B}" destId="{73AED18C-B089-46BF-BC58-5779BB4CB6FD}" srcOrd="0" destOrd="0" presId="urn:microsoft.com/office/officeart/2005/8/layout/process4"/>
    <dgm:cxn modelId="{41920D37-1EF9-4588-B51B-769ADB46BCC8}" type="presOf" srcId="{91EEAFBE-19A3-4A3A-9225-C25EB61D597D}" destId="{CA82722A-645C-4D78-95BA-BAE6E81584A5}" srcOrd="0" destOrd="0" presId="urn:microsoft.com/office/officeart/2005/8/layout/process4"/>
    <dgm:cxn modelId="{5D5554C2-BE3F-43B7-A67E-4BA68C60B013}" srcId="{208CA77D-2FBB-4CEF-A20E-090CA9F10111}" destId="{5CA0AA9B-CE9B-4301-93E3-28F40300B1AE}" srcOrd="1" destOrd="0" parTransId="{0B704D2E-18A1-4BD8-9459-DDDADB270E96}" sibTransId="{A27D6EF8-4DED-4767-B63C-262CE095F8A4}"/>
    <dgm:cxn modelId="{E231B535-823E-4663-AC18-70DC2E25E2FF}" type="presOf" srcId="{5CA0AA9B-CE9B-4301-93E3-28F40300B1AE}" destId="{9825106C-4C0D-4270-AA9B-E12331B6BF30}" srcOrd="0" destOrd="0" presId="urn:microsoft.com/office/officeart/2005/8/layout/process4"/>
    <dgm:cxn modelId="{93B8BE3F-865D-4474-9D69-67BA76B44592}" type="presOf" srcId="{A3C44203-60D2-4AF9-A5DE-E316C02AE524}" destId="{03703B95-A533-4E06-91F7-58EC2C02A21D}" srcOrd="0" destOrd="0" presId="urn:microsoft.com/office/officeart/2005/8/layout/process4"/>
    <dgm:cxn modelId="{C57E9E1E-2CEA-483B-864B-5E2957BE9133}" type="presOf" srcId="{0B8BFDCE-DBAF-48E7-8E0D-3DCC6FA6FC34}" destId="{347B1A73-2DFF-4259-AA5F-EF6C3466F441}" srcOrd="0" destOrd="0" presId="urn:microsoft.com/office/officeart/2005/8/layout/process4"/>
    <dgm:cxn modelId="{066E9B45-3C00-4728-9EBC-601A3FD5371E}" type="presOf" srcId="{A51DD661-78D8-401B-9AEF-34652147351B}" destId="{B5D0D52D-CC36-4BC0-BD7D-5ABA73ADCA7A}" srcOrd="1" destOrd="0" presId="urn:microsoft.com/office/officeart/2005/8/layout/process4"/>
    <dgm:cxn modelId="{A97097C9-A3C5-40E8-959F-F73DA272AD51}" type="presOf" srcId="{208CA77D-2FBB-4CEF-A20E-090CA9F10111}" destId="{368FD019-6386-4923-829D-CA727279A934}" srcOrd="1" destOrd="0" presId="urn:microsoft.com/office/officeart/2005/8/layout/process4"/>
    <dgm:cxn modelId="{CD35852D-711D-46FE-AC02-37BE6E80FCD1}" srcId="{208CA77D-2FBB-4CEF-A20E-090CA9F10111}" destId="{0B8BFDCE-DBAF-48E7-8E0D-3DCC6FA6FC34}" srcOrd="0" destOrd="0" parTransId="{694158CF-5912-481C-9E8D-ACDFB13EAF34}" sibTransId="{DC0291A9-5B41-4DC2-9566-D4C4C297A4B7}"/>
    <dgm:cxn modelId="{5F67200D-1114-4970-A46A-9775A0A86DA4}" srcId="{91EEAFBE-19A3-4A3A-9225-C25EB61D597D}" destId="{A51DD661-78D8-401B-9AEF-34652147351B}" srcOrd="1" destOrd="0" parTransId="{F1F7318C-D419-4A7D-BDF8-12510176CF47}" sibTransId="{3E331612-CC4A-4E23-9F23-9D77470AB04E}"/>
    <dgm:cxn modelId="{25868C1C-853A-4811-A108-9FD934EDB5A8}" srcId="{A51DD661-78D8-401B-9AEF-34652147351B}" destId="{A3C44203-60D2-4AF9-A5DE-E316C02AE524}" srcOrd="1" destOrd="0" parTransId="{1E8FB565-39CD-4FF4-8B65-EA8992993FF8}" sibTransId="{F80FAABA-A5D1-4C7E-A27C-5AAEF1E76829}"/>
    <dgm:cxn modelId="{18B15826-3653-4FF0-9135-735E1DC71050}" srcId="{91EEAFBE-19A3-4A3A-9225-C25EB61D597D}" destId="{208CA77D-2FBB-4CEF-A20E-090CA9F10111}" srcOrd="0" destOrd="0" parTransId="{508C221D-AA81-47D9-AF31-D626E131C0E3}" sibTransId="{8F6983A4-BE6C-49FD-9EC3-95D46A0556A8}"/>
    <dgm:cxn modelId="{388FBFFE-8F0E-46AD-803C-009DAA9663A9}" srcId="{A51DD661-78D8-401B-9AEF-34652147351B}" destId="{72857887-C2F8-47E6-818E-3993DB4A821C}" srcOrd="0" destOrd="0" parTransId="{2730C735-999C-46DD-B40F-B896526CD535}" sibTransId="{9684959D-4FEC-4413-94F9-7B1DD571181E}"/>
    <dgm:cxn modelId="{1C35639B-6E11-4327-8FB7-5FBFD10032F2}" type="presParOf" srcId="{CA82722A-645C-4D78-95BA-BAE6E81584A5}" destId="{FD601FCB-F2A8-46D8-901B-6842FCEBDC4B}" srcOrd="0" destOrd="0" presId="urn:microsoft.com/office/officeart/2005/8/layout/process4"/>
    <dgm:cxn modelId="{4DD04038-8605-4709-B3F6-B94D460C4E90}" type="presParOf" srcId="{FD601FCB-F2A8-46D8-901B-6842FCEBDC4B}" destId="{73AED18C-B089-46BF-BC58-5779BB4CB6FD}" srcOrd="0" destOrd="0" presId="urn:microsoft.com/office/officeart/2005/8/layout/process4"/>
    <dgm:cxn modelId="{0E7C1BFF-C56B-4D94-93DA-4B1D17A57FD8}" type="presParOf" srcId="{FD601FCB-F2A8-46D8-901B-6842FCEBDC4B}" destId="{B5D0D52D-CC36-4BC0-BD7D-5ABA73ADCA7A}" srcOrd="1" destOrd="0" presId="urn:microsoft.com/office/officeart/2005/8/layout/process4"/>
    <dgm:cxn modelId="{49D7F080-DD3F-495A-A60E-08DE6048FF9B}" type="presParOf" srcId="{FD601FCB-F2A8-46D8-901B-6842FCEBDC4B}" destId="{8EF5EE0E-84FA-4376-8D5B-9B4E480D2836}" srcOrd="2" destOrd="0" presId="urn:microsoft.com/office/officeart/2005/8/layout/process4"/>
    <dgm:cxn modelId="{AEC62E00-5689-43DF-BF8A-9DEA30205494}" type="presParOf" srcId="{8EF5EE0E-84FA-4376-8D5B-9B4E480D2836}" destId="{04932B83-13E3-40D5-8D6A-18CA1793CFFC}" srcOrd="0" destOrd="0" presId="urn:microsoft.com/office/officeart/2005/8/layout/process4"/>
    <dgm:cxn modelId="{6941BD25-D58B-4E94-9924-037C3134B294}" type="presParOf" srcId="{8EF5EE0E-84FA-4376-8D5B-9B4E480D2836}" destId="{03703B95-A533-4E06-91F7-58EC2C02A21D}" srcOrd="1" destOrd="0" presId="urn:microsoft.com/office/officeart/2005/8/layout/process4"/>
    <dgm:cxn modelId="{45B9DC5C-6C64-49AB-A7E2-22B8A0EFCED4}" type="presParOf" srcId="{CA82722A-645C-4D78-95BA-BAE6E81584A5}" destId="{E65A26D2-B938-4141-A1ED-AE77B3F3E976}" srcOrd="1" destOrd="0" presId="urn:microsoft.com/office/officeart/2005/8/layout/process4"/>
    <dgm:cxn modelId="{04ADC65B-7F68-491C-9DB0-B576B5D7546B}" type="presParOf" srcId="{CA82722A-645C-4D78-95BA-BAE6E81584A5}" destId="{1B63229D-9E5B-40B9-841E-0F90E29643CD}" srcOrd="2" destOrd="0" presId="urn:microsoft.com/office/officeart/2005/8/layout/process4"/>
    <dgm:cxn modelId="{77910A95-A1DE-4DB1-B55A-E3B41FA0E869}" type="presParOf" srcId="{1B63229D-9E5B-40B9-841E-0F90E29643CD}" destId="{9E79E3A5-87AA-4540-8DE9-A9E6BD936D0A}" srcOrd="0" destOrd="0" presId="urn:microsoft.com/office/officeart/2005/8/layout/process4"/>
    <dgm:cxn modelId="{DDDB5EE0-8CB0-4B5E-A4FD-473286D0759A}" type="presParOf" srcId="{1B63229D-9E5B-40B9-841E-0F90E29643CD}" destId="{368FD019-6386-4923-829D-CA727279A934}" srcOrd="1" destOrd="0" presId="urn:microsoft.com/office/officeart/2005/8/layout/process4"/>
    <dgm:cxn modelId="{5F2F5F21-1BE0-4EB2-8F42-4B19B826269B}" type="presParOf" srcId="{1B63229D-9E5B-40B9-841E-0F90E29643CD}" destId="{B723B3CB-7EA1-47B4-AB0B-E7B54EEABA28}" srcOrd="2" destOrd="0" presId="urn:microsoft.com/office/officeart/2005/8/layout/process4"/>
    <dgm:cxn modelId="{87796921-D4C9-42DE-BA73-3DEE89584B76}" type="presParOf" srcId="{B723B3CB-7EA1-47B4-AB0B-E7B54EEABA28}" destId="{347B1A73-2DFF-4259-AA5F-EF6C3466F441}" srcOrd="0" destOrd="0" presId="urn:microsoft.com/office/officeart/2005/8/layout/process4"/>
    <dgm:cxn modelId="{EB2C27F3-0AF8-46B6-92CB-9A149B830E1B}" type="presParOf" srcId="{B723B3CB-7EA1-47B4-AB0B-E7B54EEABA28}" destId="{9825106C-4C0D-4270-AA9B-E12331B6BF30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353068-AFC0-4D5F-9E07-5949709B2BB1}" type="doc">
      <dgm:prSet loTypeId="urn:microsoft.com/office/officeart/2008/layout/AscendingPictureAccentProcess" loCatId="process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9FD891D0-30FB-4464-AAAA-6FCCD1D9D900}">
      <dgm:prSet phldrT="[Text]" custT="1"/>
      <dgm:spPr/>
      <dgm:t>
        <a:bodyPr/>
        <a:lstStyle/>
        <a:p>
          <a:pPr algn="ctr"/>
          <a:r>
            <a:rPr lang="bn-BD" sz="3200" b="1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কাজ </a:t>
          </a:r>
          <a:endParaRPr lang="en-US" sz="3200" b="1" dirty="0">
            <a:solidFill>
              <a:srgbClr val="66FF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3CC7EE-F6A7-4934-9BFC-12A930CFE39C}" type="parTrans" cxnId="{05609538-A9CB-4A35-926C-E4D68FA7B901}">
      <dgm:prSet/>
      <dgm:spPr/>
      <dgm:t>
        <a:bodyPr/>
        <a:lstStyle/>
        <a:p>
          <a:pPr algn="ctr"/>
          <a:endParaRPr lang="en-US" sz="6600"/>
        </a:p>
      </dgm:t>
    </dgm:pt>
    <dgm:pt modelId="{187D9A34-72C9-41C0-89BC-28B4BFD9F7E5}" type="sibTrans" cxnId="{05609538-A9CB-4A35-926C-E4D68FA7B90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  <dgm:t>
        <a:bodyPr/>
        <a:lstStyle/>
        <a:p>
          <a:pPr algn="ctr"/>
          <a:endParaRPr lang="en-US" sz="6600"/>
        </a:p>
      </dgm:t>
    </dgm:pt>
    <dgm:pt modelId="{D1013517-BA51-408D-BA63-8372EB06A0E7}">
      <dgm:prSet phldrT="[Text]" custT="1"/>
      <dgm:spPr/>
      <dgm:t>
        <a:bodyPr/>
        <a:lstStyle/>
        <a:p>
          <a:pPr algn="ctr"/>
          <a:r>
            <a:rPr lang="bn-BD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একক </a:t>
          </a:r>
          <a:endParaRPr lang="en-US" sz="3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37CD1F-85A2-495A-B923-690943C27692}" type="parTrans" cxnId="{65E7596C-2453-4A74-A79D-20040E793790}">
      <dgm:prSet/>
      <dgm:spPr/>
      <dgm:t>
        <a:bodyPr/>
        <a:lstStyle/>
        <a:p>
          <a:pPr algn="ctr"/>
          <a:endParaRPr lang="en-US" sz="6600"/>
        </a:p>
      </dgm:t>
    </dgm:pt>
    <dgm:pt modelId="{958AD959-35EC-4CB8-AA39-A03B1273DBD3}" type="sibTrans" cxnId="{65E7596C-2453-4A74-A79D-20040E793790}">
      <dgm:prSet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pPr algn="ctr"/>
          <a:endParaRPr lang="en-US" sz="6600">
            <a:solidFill>
              <a:srgbClr val="66FF33"/>
            </a:solidFill>
          </a:endParaRPr>
        </a:p>
      </dgm:t>
    </dgm:pt>
    <dgm:pt modelId="{1215713E-E2C5-4C75-9BBA-C3DE495BD9F1}" type="pres">
      <dgm:prSet presAssocID="{79353068-AFC0-4D5F-9E07-5949709B2BB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2AAD9475-9EF7-4F1F-8EB1-DB7F3B9A7737}" type="pres">
      <dgm:prSet presAssocID="{79353068-AFC0-4D5F-9E07-5949709B2BB1}" presName="dot1" presStyleLbl="alignNode1" presStyleIdx="0" presStyleCnt="10"/>
      <dgm:spPr/>
    </dgm:pt>
    <dgm:pt modelId="{415E3711-2108-40DB-A1DE-05B9D4EC3893}" type="pres">
      <dgm:prSet presAssocID="{79353068-AFC0-4D5F-9E07-5949709B2BB1}" presName="dot2" presStyleLbl="alignNode1" presStyleIdx="1" presStyleCnt="10"/>
      <dgm:spPr/>
    </dgm:pt>
    <dgm:pt modelId="{B2A2F293-2B17-4F89-B1CA-BF369FCC015D}" type="pres">
      <dgm:prSet presAssocID="{79353068-AFC0-4D5F-9E07-5949709B2BB1}" presName="dot3" presStyleLbl="alignNode1" presStyleIdx="2" presStyleCnt="10"/>
      <dgm:spPr/>
    </dgm:pt>
    <dgm:pt modelId="{D6820C2D-14D6-4416-89ED-116557A4EDC4}" type="pres">
      <dgm:prSet presAssocID="{79353068-AFC0-4D5F-9E07-5949709B2BB1}" presName="dotArrow1" presStyleLbl="alignNode1" presStyleIdx="3" presStyleCnt="10"/>
      <dgm:spPr/>
    </dgm:pt>
    <dgm:pt modelId="{FE286AD6-5CE5-4CD9-B84B-EB60C939B504}" type="pres">
      <dgm:prSet presAssocID="{79353068-AFC0-4D5F-9E07-5949709B2BB1}" presName="dotArrow2" presStyleLbl="alignNode1" presStyleIdx="4" presStyleCnt="10"/>
      <dgm:spPr/>
    </dgm:pt>
    <dgm:pt modelId="{7E68D718-9A58-44BF-9C27-BE162909722D}" type="pres">
      <dgm:prSet presAssocID="{79353068-AFC0-4D5F-9E07-5949709B2BB1}" presName="dotArrow3" presStyleLbl="alignNode1" presStyleIdx="5" presStyleCnt="10"/>
      <dgm:spPr/>
    </dgm:pt>
    <dgm:pt modelId="{806D8B41-588B-4D8B-9134-D1645F0DAD4F}" type="pres">
      <dgm:prSet presAssocID="{79353068-AFC0-4D5F-9E07-5949709B2BB1}" presName="dotArrow4" presStyleLbl="alignNode1" presStyleIdx="6" presStyleCnt="10"/>
      <dgm:spPr/>
    </dgm:pt>
    <dgm:pt modelId="{FB48A455-B1E4-4A09-B55D-423E75D37B04}" type="pres">
      <dgm:prSet presAssocID="{79353068-AFC0-4D5F-9E07-5949709B2BB1}" presName="dotArrow5" presStyleLbl="alignNode1" presStyleIdx="7" presStyleCnt="10"/>
      <dgm:spPr/>
    </dgm:pt>
    <dgm:pt modelId="{7D7A8B99-6222-4888-AFB2-72BCBAEC26C2}" type="pres">
      <dgm:prSet presAssocID="{79353068-AFC0-4D5F-9E07-5949709B2BB1}" presName="dotArrow6" presStyleLbl="alignNode1" presStyleIdx="8" presStyleCnt="10"/>
      <dgm:spPr/>
    </dgm:pt>
    <dgm:pt modelId="{2538E62F-C1CF-4237-8D25-31D456314069}" type="pres">
      <dgm:prSet presAssocID="{79353068-AFC0-4D5F-9E07-5949709B2BB1}" presName="dotArrow7" presStyleLbl="alignNode1" presStyleIdx="9" presStyleCnt="10"/>
      <dgm:spPr/>
    </dgm:pt>
    <dgm:pt modelId="{F63BC0B7-E730-4734-B305-255413D9297C}" type="pres">
      <dgm:prSet presAssocID="{9FD891D0-30FB-4464-AAAA-6FCCD1D9D900}" presName="parTx1" presStyleLbl="node1" presStyleIdx="0" presStyleCnt="2" custScaleX="251374" custScaleY="264890" custLinFactNeighborX="55475" custLinFactNeighborY="-62485"/>
      <dgm:spPr/>
      <dgm:t>
        <a:bodyPr/>
        <a:lstStyle/>
        <a:p>
          <a:endParaRPr lang="en-US"/>
        </a:p>
      </dgm:t>
    </dgm:pt>
    <dgm:pt modelId="{B31AD1BC-3CBB-43DC-966A-37A239B36474}" type="pres">
      <dgm:prSet presAssocID="{187D9A34-72C9-41C0-89BC-28B4BFD9F7E5}" presName="picture1" presStyleCnt="0"/>
      <dgm:spPr/>
    </dgm:pt>
    <dgm:pt modelId="{E6874D64-96F6-4461-98CB-D7E9505A3E52}" type="pres">
      <dgm:prSet presAssocID="{187D9A34-72C9-41C0-89BC-28B4BFD9F7E5}" presName="imageRepeatNode" presStyleLbl="fgImgPlace1" presStyleIdx="0" presStyleCnt="2" custScaleX="97818" custScaleY="95397" custLinFactX="-9357" custLinFactNeighborX="-100000" custLinFactNeighborY="-2807"/>
      <dgm:spPr/>
      <dgm:t>
        <a:bodyPr/>
        <a:lstStyle/>
        <a:p>
          <a:endParaRPr lang="en-US"/>
        </a:p>
      </dgm:t>
    </dgm:pt>
    <dgm:pt modelId="{0FCA96E8-2F7B-4FF4-AB0D-7A3068690DF7}" type="pres">
      <dgm:prSet presAssocID="{D1013517-BA51-408D-BA63-8372EB06A0E7}" presName="parTx2" presStyleLbl="node1" presStyleIdx="1" presStyleCnt="2" custScaleX="318544" custScaleY="195335" custLinFactY="-9002" custLinFactNeighborX="22077" custLinFactNeighborY="-100000"/>
      <dgm:spPr/>
      <dgm:t>
        <a:bodyPr/>
        <a:lstStyle/>
        <a:p>
          <a:endParaRPr lang="en-US"/>
        </a:p>
      </dgm:t>
    </dgm:pt>
    <dgm:pt modelId="{B180B630-4B80-4831-8D8F-6BCD37CA287B}" type="pres">
      <dgm:prSet presAssocID="{958AD959-35EC-4CB8-AA39-A03B1273DBD3}" presName="picture2" presStyleCnt="0"/>
      <dgm:spPr/>
    </dgm:pt>
    <dgm:pt modelId="{CDC1CA97-DC2A-44BB-A2E3-F3E1BE954555}" type="pres">
      <dgm:prSet presAssocID="{958AD959-35EC-4CB8-AA39-A03B1273DBD3}" presName="imageRepeatNode" presStyleLbl="fgImgPlace1" presStyleIdx="1" presStyleCnt="2" custScaleX="117229" custScaleY="135637" custLinFactX="-100000" custLinFactNeighborX="-152923" custLinFactNeighborY="-16136"/>
      <dgm:spPr/>
      <dgm:t>
        <a:bodyPr/>
        <a:lstStyle/>
        <a:p>
          <a:endParaRPr lang="en-US"/>
        </a:p>
      </dgm:t>
    </dgm:pt>
  </dgm:ptLst>
  <dgm:cxnLst>
    <dgm:cxn modelId="{65E7596C-2453-4A74-A79D-20040E793790}" srcId="{79353068-AFC0-4D5F-9E07-5949709B2BB1}" destId="{D1013517-BA51-408D-BA63-8372EB06A0E7}" srcOrd="1" destOrd="0" parTransId="{9637CD1F-85A2-495A-B923-690943C27692}" sibTransId="{958AD959-35EC-4CB8-AA39-A03B1273DBD3}"/>
    <dgm:cxn modelId="{F597FD48-6488-41C3-89FB-0C77A0592379}" type="presOf" srcId="{187D9A34-72C9-41C0-89BC-28B4BFD9F7E5}" destId="{E6874D64-96F6-4461-98CB-D7E9505A3E52}" srcOrd="0" destOrd="0" presId="urn:microsoft.com/office/officeart/2008/layout/AscendingPictureAccentProcess"/>
    <dgm:cxn modelId="{05609538-A9CB-4A35-926C-E4D68FA7B901}" srcId="{79353068-AFC0-4D5F-9E07-5949709B2BB1}" destId="{9FD891D0-30FB-4464-AAAA-6FCCD1D9D900}" srcOrd="0" destOrd="0" parTransId="{403CC7EE-F6A7-4934-9BFC-12A930CFE39C}" sibTransId="{187D9A34-72C9-41C0-89BC-28B4BFD9F7E5}"/>
    <dgm:cxn modelId="{E1A9C0C0-DAF0-41DF-952C-3B227C3F3481}" type="presOf" srcId="{79353068-AFC0-4D5F-9E07-5949709B2BB1}" destId="{1215713E-E2C5-4C75-9BBA-C3DE495BD9F1}" srcOrd="0" destOrd="0" presId="urn:microsoft.com/office/officeart/2008/layout/AscendingPictureAccentProcess"/>
    <dgm:cxn modelId="{D2214D5A-F06D-41F0-B402-FE0DE48470E6}" type="presOf" srcId="{958AD959-35EC-4CB8-AA39-A03B1273DBD3}" destId="{CDC1CA97-DC2A-44BB-A2E3-F3E1BE954555}" srcOrd="0" destOrd="0" presId="urn:microsoft.com/office/officeart/2008/layout/AscendingPictureAccentProcess"/>
    <dgm:cxn modelId="{BC22CF03-782C-43A6-853D-F8592EB18080}" type="presOf" srcId="{9FD891D0-30FB-4464-AAAA-6FCCD1D9D900}" destId="{F63BC0B7-E730-4734-B305-255413D9297C}" srcOrd="0" destOrd="0" presId="urn:microsoft.com/office/officeart/2008/layout/AscendingPictureAccentProcess"/>
    <dgm:cxn modelId="{DCB9CD57-76C9-4310-8D30-073F7EBE723D}" type="presOf" srcId="{D1013517-BA51-408D-BA63-8372EB06A0E7}" destId="{0FCA96E8-2F7B-4FF4-AB0D-7A3068690DF7}" srcOrd="0" destOrd="0" presId="urn:microsoft.com/office/officeart/2008/layout/AscendingPictureAccentProcess"/>
    <dgm:cxn modelId="{375D22B3-7C73-4224-9377-EBE9509B31B2}" type="presParOf" srcId="{1215713E-E2C5-4C75-9BBA-C3DE495BD9F1}" destId="{2AAD9475-9EF7-4F1F-8EB1-DB7F3B9A7737}" srcOrd="0" destOrd="0" presId="urn:microsoft.com/office/officeart/2008/layout/AscendingPictureAccentProcess"/>
    <dgm:cxn modelId="{45ED876B-A198-4576-A7DD-C90288E525EB}" type="presParOf" srcId="{1215713E-E2C5-4C75-9BBA-C3DE495BD9F1}" destId="{415E3711-2108-40DB-A1DE-05B9D4EC3893}" srcOrd="1" destOrd="0" presId="urn:microsoft.com/office/officeart/2008/layout/AscendingPictureAccentProcess"/>
    <dgm:cxn modelId="{063F9305-27D9-4E11-9EFF-3B78906350A1}" type="presParOf" srcId="{1215713E-E2C5-4C75-9BBA-C3DE495BD9F1}" destId="{B2A2F293-2B17-4F89-B1CA-BF369FCC015D}" srcOrd="2" destOrd="0" presId="urn:microsoft.com/office/officeart/2008/layout/AscendingPictureAccentProcess"/>
    <dgm:cxn modelId="{B9573368-184C-4D75-BA41-DEF3EBB40A90}" type="presParOf" srcId="{1215713E-E2C5-4C75-9BBA-C3DE495BD9F1}" destId="{D6820C2D-14D6-4416-89ED-116557A4EDC4}" srcOrd="3" destOrd="0" presId="urn:microsoft.com/office/officeart/2008/layout/AscendingPictureAccentProcess"/>
    <dgm:cxn modelId="{213C346B-B144-4885-A866-105ED70C39DD}" type="presParOf" srcId="{1215713E-E2C5-4C75-9BBA-C3DE495BD9F1}" destId="{FE286AD6-5CE5-4CD9-B84B-EB60C939B504}" srcOrd="4" destOrd="0" presId="urn:microsoft.com/office/officeart/2008/layout/AscendingPictureAccentProcess"/>
    <dgm:cxn modelId="{F0EA1E02-E5EA-4527-9BA6-27ED4B8FB818}" type="presParOf" srcId="{1215713E-E2C5-4C75-9BBA-C3DE495BD9F1}" destId="{7E68D718-9A58-44BF-9C27-BE162909722D}" srcOrd="5" destOrd="0" presId="urn:microsoft.com/office/officeart/2008/layout/AscendingPictureAccentProcess"/>
    <dgm:cxn modelId="{0A5AC4F0-5F1A-4CD6-BECB-F0FAD7331A3B}" type="presParOf" srcId="{1215713E-E2C5-4C75-9BBA-C3DE495BD9F1}" destId="{806D8B41-588B-4D8B-9134-D1645F0DAD4F}" srcOrd="6" destOrd="0" presId="urn:microsoft.com/office/officeart/2008/layout/AscendingPictureAccentProcess"/>
    <dgm:cxn modelId="{5BED1747-6535-440A-BE04-057A8087870E}" type="presParOf" srcId="{1215713E-E2C5-4C75-9BBA-C3DE495BD9F1}" destId="{FB48A455-B1E4-4A09-B55D-423E75D37B04}" srcOrd="7" destOrd="0" presId="urn:microsoft.com/office/officeart/2008/layout/AscendingPictureAccentProcess"/>
    <dgm:cxn modelId="{2CC09709-AEB7-4F51-B820-946F430587BA}" type="presParOf" srcId="{1215713E-E2C5-4C75-9BBA-C3DE495BD9F1}" destId="{7D7A8B99-6222-4888-AFB2-72BCBAEC26C2}" srcOrd="8" destOrd="0" presId="urn:microsoft.com/office/officeart/2008/layout/AscendingPictureAccentProcess"/>
    <dgm:cxn modelId="{0D6DD03F-DDDC-434C-870A-6B6623B8E0F2}" type="presParOf" srcId="{1215713E-E2C5-4C75-9BBA-C3DE495BD9F1}" destId="{2538E62F-C1CF-4237-8D25-31D456314069}" srcOrd="9" destOrd="0" presId="urn:microsoft.com/office/officeart/2008/layout/AscendingPictureAccentProcess"/>
    <dgm:cxn modelId="{9FADFE99-CDA9-4C46-B60D-BD035C39B162}" type="presParOf" srcId="{1215713E-E2C5-4C75-9BBA-C3DE495BD9F1}" destId="{F63BC0B7-E730-4734-B305-255413D9297C}" srcOrd="10" destOrd="0" presId="urn:microsoft.com/office/officeart/2008/layout/AscendingPictureAccentProcess"/>
    <dgm:cxn modelId="{DF0027C4-DA93-4ABA-89CE-C49DAA35B771}" type="presParOf" srcId="{1215713E-E2C5-4C75-9BBA-C3DE495BD9F1}" destId="{B31AD1BC-3CBB-43DC-966A-37A239B36474}" srcOrd="11" destOrd="0" presId="urn:microsoft.com/office/officeart/2008/layout/AscendingPictureAccentProcess"/>
    <dgm:cxn modelId="{5BC28A0A-B2B9-4040-A3EB-D294C3F26333}" type="presParOf" srcId="{B31AD1BC-3CBB-43DC-966A-37A239B36474}" destId="{E6874D64-96F6-4461-98CB-D7E9505A3E52}" srcOrd="0" destOrd="0" presId="urn:microsoft.com/office/officeart/2008/layout/AscendingPictureAccentProcess"/>
    <dgm:cxn modelId="{A17E255F-A13B-4D7B-B62F-43293E127662}" type="presParOf" srcId="{1215713E-E2C5-4C75-9BBA-C3DE495BD9F1}" destId="{0FCA96E8-2F7B-4FF4-AB0D-7A3068690DF7}" srcOrd="12" destOrd="0" presId="urn:microsoft.com/office/officeart/2008/layout/AscendingPictureAccentProcess"/>
    <dgm:cxn modelId="{0D9D3D8B-6EF4-42A5-86C6-8FD4D2C089DE}" type="presParOf" srcId="{1215713E-E2C5-4C75-9BBA-C3DE495BD9F1}" destId="{B180B630-4B80-4831-8D8F-6BCD37CA287B}" srcOrd="13" destOrd="0" presId="urn:microsoft.com/office/officeart/2008/layout/AscendingPictureAccentProcess"/>
    <dgm:cxn modelId="{A5BB7C67-2D96-411F-B6A5-020E6FEDB3C8}" type="presParOf" srcId="{B180B630-4B80-4831-8D8F-6BCD37CA287B}" destId="{CDC1CA97-DC2A-44BB-A2E3-F3E1BE954555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FB6B1D-00E2-41A7-9A49-C482C27A2E58}" type="doc">
      <dgm:prSet loTypeId="urn:microsoft.com/office/officeart/2005/8/layout/cycle5" loCatId="cycle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A79272B-D161-417A-8379-4A31E331B35B}">
      <dgm:prSet phldrT="[Text]" custT="1"/>
      <dgm:spPr/>
      <dgm:t>
        <a:bodyPr/>
        <a:lstStyle/>
        <a:p>
          <a:r>
            <a:rPr lang="bn-BD" sz="20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নিচের রাশিগুলোর যোজন বিয়োজন কর </a:t>
          </a:r>
          <a:endParaRPr lang="en-US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6D6C37-A6CC-4501-B5B9-517F6DD04205}" type="parTrans" cxnId="{3D69DB6B-9024-4FAC-83E1-5AB361878DCB}">
      <dgm:prSet/>
      <dgm:spPr/>
      <dgm:t>
        <a:bodyPr/>
        <a:lstStyle/>
        <a:p>
          <a:endParaRPr lang="en-US"/>
        </a:p>
      </dgm:t>
    </dgm:pt>
    <dgm:pt modelId="{BE4B7266-778F-44B8-9CE2-6FB7C6D60D46}" type="sibTrans" cxnId="{3D69DB6B-9024-4FAC-83E1-5AB361878DCB}">
      <dgm:prSet/>
      <dgm:spPr/>
      <dgm:t>
        <a:bodyPr/>
        <a:lstStyle/>
        <a:p>
          <a:endParaRPr lang="en-US"/>
        </a:p>
      </dgm:t>
    </dgm:pt>
    <dgm:pt modelId="{8373A5D1-C405-4E65-A54D-D087BD1C72CE}">
      <dgm:prSet phldrT="[Text]" custT="1"/>
      <dgm:spPr/>
      <dgm:t>
        <a:bodyPr/>
        <a:lstStyle/>
        <a:p>
          <a:r>
            <a:rPr lang="en-US" sz="2700" b="1" dirty="0" smtClean="0"/>
            <a:t> </a:t>
          </a:r>
          <a:r>
            <a:rPr lang="en-US" sz="3600" b="1" dirty="0" smtClean="0"/>
            <a:t>s : l = g : h</a:t>
          </a:r>
          <a:endParaRPr lang="en-US" sz="3600" b="1" dirty="0"/>
        </a:p>
      </dgm:t>
    </dgm:pt>
    <dgm:pt modelId="{A1561778-C887-4339-8CB0-D8BF1A8E1FCB}" type="parTrans" cxnId="{AB2D58C6-80B1-4C8C-9787-A79240ABE031}">
      <dgm:prSet/>
      <dgm:spPr/>
      <dgm:t>
        <a:bodyPr/>
        <a:lstStyle/>
        <a:p>
          <a:endParaRPr lang="en-US"/>
        </a:p>
      </dgm:t>
    </dgm:pt>
    <dgm:pt modelId="{5C348B80-72C3-4E3C-A568-DDAF38149D57}" type="sibTrans" cxnId="{AB2D58C6-80B1-4C8C-9787-A79240ABE031}">
      <dgm:prSet/>
      <dgm:spPr/>
      <dgm:t>
        <a:bodyPr/>
        <a:lstStyle/>
        <a:p>
          <a:endParaRPr lang="en-US"/>
        </a:p>
      </dgm:t>
    </dgm:pt>
    <dgm:pt modelId="{B8F0EEE4-E5A9-4700-ACC9-D87F1B421EC6}">
      <dgm:prSet phldrT="[Text]" custT="1"/>
      <dgm:spPr/>
      <dgm:t>
        <a:bodyPr/>
        <a:lstStyle/>
        <a:p>
          <a:r>
            <a:rPr 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 : m = f : w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E8CB629-8872-46A9-9257-4E0A64EF244D}" type="parTrans" cxnId="{84B81C51-80FE-4BDC-ACE5-9DAF45B69E6F}">
      <dgm:prSet/>
      <dgm:spPr/>
      <dgm:t>
        <a:bodyPr/>
        <a:lstStyle/>
        <a:p>
          <a:endParaRPr lang="en-US"/>
        </a:p>
      </dgm:t>
    </dgm:pt>
    <dgm:pt modelId="{8BC82D20-BF82-47CE-8572-706CF6431D16}" type="sibTrans" cxnId="{84B81C51-80FE-4BDC-ACE5-9DAF45B69E6F}">
      <dgm:prSet/>
      <dgm:spPr/>
      <dgm:t>
        <a:bodyPr/>
        <a:lstStyle/>
        <a:p>
          <a:endParaRPr lang="en-US"/>
        </a:p>
      </dgm:t>
    </dgm:pt>
    <dgm:pt modelId="{5AD59CC1-BE24-4AD1-8440-F2CCFB470792}">
      <dgm:prSet phldrT="[Text]" custT="1"/>
      <dgm:spPr/>
      <dgm:t>
        <a:bodyPr/>
        <a:lstStyle/>
        <a:p>
          <a:r>
            <a:rPr lang="en-US" sz="3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x : y = p : q 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3D02F30-220F-4374-8A34-603BE26BC5C1}" type="parTrans" cxnId="{9079B4C4-0F55-48FB-B279-4572C66A011F}">
      <dgm:prSet/>
      <dgm:spPr/>
      <dgm:t>
        <a:bodyPr/>
        <a:lstStyle/>
        <a:p>
          <a:endParaRPr lang="en-US"/>
        </a:p>
      </dgm:t>
    </dgm:pt>
    <dgm:pt modelId="{CE1DAEB8-F70E-41D4-9DF7-57DEBE493C3F}" type="sibTrans" cxnId="{9079B4C4-0F55-48FB-B279-4572C66A011F}">
      <dgm:prSet/>
      <dgm:spPr/>
      <dgm:t>
        <a:bodyPr/>
        <a:lstStyle/>
        <a:p>
          <a:endParaRPr lang="en-US"/>
        </a:p>
      </dgm:t>
    </dgm:pt>
    <dgm:pt modelId="{F792FD9A-6D75-4423-AE29-011C03DC8E6B}" type="pres">
      <dgm:prSet presAssocID="{5DFB6B1D-00E2-41A7-9A49-C482C27A2E5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58F080-2624-4B90-8CEC-024B513D80BE}" type="pres">
      <dgm:prSet presAssocID="{8A79272B-D161-417A-8379-4A31E331B35B}" presName="node" presStyleLbl="node1" presStyleIdx="0" presStyleCnt="4" custScaleX="5117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1335BB-B18C-4182-B730-3C2743F1951B}" type="pres">
      <dgm:prSet presAssocID="{8A79272B-D161-417A-8379-4A31E331B35B}" presName="spNode" presStyleCnt="0"/>
      <dgm:spPr/>
    </dgm:pt>
    <dgm:pt modelId="{A757D8C1-A15A-4669-B562-1F7D12A7AC0A}" type="pres">
      <dgm:prSet presAssocID="{BE4B7266-778F-44B8-9CE2-6FB7C6D60D46}" presName="sibTrans" presStyleLbl="sibTrans1D1" presStyleIdx="0" presStyleCnt="4"/>
      <dgm:spPr/>
      <dgm:t>
        <a:bodyPr/>
        <a:lstStyle/>
        <a:p>
          <a:endParaRPr lang="en-US"/>
        </a:p>
      </dgm:t>
    </dgm:pt>
    <dgm:pt modelId="{0FF2D32A-FBD8-4B07-9AAD-36CF6792BD89}" type="pres">
      <dgm:prSet presAssocID="{8373A5D1-C405-4E65-A54D-D087BD1C72CE}" presName="node" presStyleLbl="node1" presStyleIdx="1" presStyleCnt="4" custScaleX="248263" custRadScaleRad="186390" custRadScaleInc="61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54D7E-6876-414A-9DB7-3B2792D4CD71}" type="pres">
      <dgm:prSet presAssocID="{8373A5D1-C405-4E65-A54D-D087BD1C72CE}" presName="spNode" presStyleCnt="0"/>
      <dgm:spPr/>
    </dgm:pt>
    <dgm:pt modelId="{3E2B6509-3CB1-41E9-8E34-75DF02A02210}" type="pres">
      <dgm:prSet presAssocID="{5C348B80-72C3-4E3C-A568-DDAF38149D57}" presName="sibTrans" presStyleLbl="sibTrans1D1" presStyleIdx="1" presStyleCnt="4"/>
      <dgm:spPr/>
      <dgm:t>
        <a:bodyPr/>
        <a:lstStyle/>
        <a:p>
          <a:endParaRPr lang="en-US"/>
        </a:p>
      </dgm:t>
    </dgm:pt>
    <dgm:pt modelId="{8C3B2CC6-A894-42FA-A4AB-5031CA2097C2}" type="pres">
      <dgm:prSet presAssocID="{B8F0EEE4-E5A9-4700-ACC9-D87F1B421EC6}" presName="node" presStyleLbl="node1" presStyleIdx="2" presStyleCnt="4" custScaleX="287328" custRadScaleRad="91064" custRadScaleInc="-156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34F42A-712A-49C8-A011-7560C301AD00}" type="pres">
      <dgm:prSet presAssocID="{B8F0EEE4-E5A9-4700-ACC9-D87F1B421EC6}" presName="spNode" presStyleCnt="0"/>
      <dgm:spPr/>
    </dgm:pt>
    <dgm:pt modelId="{11855FED-120F-43CC-899B-CC339C71688D}" type="pres">
      <dgm:prSet presAssocID="{8BC82D20-BF82-47CE-8572-706CF6431D16}" presName="sibTrans" presStyleLbl="sibTrans1D1" presStyleIdx="2" presStyleCnt="4"/>
      <dgm:spPr/>
      <dgm:t>
        <a:bodyPr/>
        <a:lstStyle/>
        <a:p>
          <a:endParaRPr lang="en-US"/>
        </a:p>
      </dgm:t>
    </dgm:pt>
    <dgm:pt modelId="{4ADB9596-70E8-4625-9B1F-F73E24796100}" type="pres">
      <dgm:prSet presAssocID="{5AD59CC1-BE24-4AD1-8440-F2CCFB470792}" presName="node" presStyleLbl="node1" presStyleIdx="3" presStyleCnt="4" custScaleX="248262" custRadScaleRad="183795" custRadScaleInc="-62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97CEE-070B-41A4-A439-FA46782DDBB8}" type="pres">
      <dgm:prSet presAssocID="{5AD59CC1-BE24-4AD1-8440-F2CCFB470792}" presName="spNode" presStyleCnt="0"/>
      <dgm:spPr/>
    </dgm:pt>
    <dgm:pt modelId="{A20AE49E-D30A-4505-9497-CF82E646B49D}" type="pres">
      <dgm:prSet presAssocID="{CE1DAEB8-F70E-41D4-9DF7-57DEBE493C3F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D5A5E3AF-A1C0-404A-901A-D94F83B88688}" type="presOf" srcId="{B8F0EEE4-E5A9-4700-ACC9-D87F1B421EC6}" destId="{8C3B2CC6-A894-42FA-A4AB-5031CA2097C2}" srcOrd="0" destOrd="0" presId="urn:microsoft.com/office/officeart/2005/8/layout/cycle5"/>
    <dgm:cxn modelId="{251D3982-FED6-40A9-A9D7-DC70BB6FAD4A}" type="presOf" srcId="{5AD59CC1-BE24-4AD1-8440-F2CCFB470792}" destId="{4ADB9596-70E8-4625-9B1F-F73E24796100}" srcOrd="0" destOrd="0" presId="urn:microsoft.com/office/officeart/2005/8/layout/cycle5"/>
    <dgm:cxn modelId="{9091F247-D380-4E33-8B28-E6CD95FB8123}" type="presOf" srcId="{8373A5D1-C405-4E65-A54D-D087BD1C72CE}" destId="{0FF2D32A-FBD8-4B07-9AAD-36CF6792BD89}" srcOrd="0" destOrd="0" presId="urn:microsoft.com/office/officeart/2005/8/layout/cycle5"/>
    <dgm:cxn modelId="{0E2837D6-0586-40C7-BF4E-8069B75C96ED}" type="presOf" srcId="{BE4B7266-778F-44B8-9CE2-6FB7C6D60D46}" destId="{A757D8C1-A15A-4669-B562-1F7D12A7AC0A}" srcOrd="0" destOrd="0" presId="urn:microsoft.com/office/officeart/2005/8/layout/cycle5"/>
    <dgm:cxn modelId="{3D69DB6B-9024-4FAC-83E1-5AB361878DCB}" srcId="{5DFB6B1D-00E2-41A7-9A49-C482C27A2E58}" destId="{8A79272B-D161-417A-8379-4A31E331B35B}" srcOrd="0" destOrd="0" parTransId="{FF6D6C37-A6CC-4501-B5B9-517F6DD04205}" sibTransId="{BE4B7266-778F-44B8-9CE2-6FB7C6D60D46}"/>
    <dgm:cxn modelId="{EB8637AD-98C9-44E7-AE0C-5A778093A3D8}" type="presOf" srcId="{5C348B80-72C3-4E3C-A568-DDAF38149D57}" destId="{3E2B6509-3CB1-41E9-8E34-75DF02A02210}" srcOrd="0" destOrd="0" presId="urn:microsoft.com/office/officeart/2005/8/layout/cycle5"/>
    <dgm:cxn modelId="{84B81C51-80FE-4BDC-ACE5-9DAF45B69E6F}" srcId="{5DFB6B1D-00E2-41A7-9A49-C482C27A2E58}" destId="{B8F0EEE4-E5A9-4700-ACC9-D87F1B421EC6}" srcOrd="2" destOrd="0" parTransId="{0E8CB629-8872-46A9-9257-4E0A64EF244D}" sibTransId="{8BC82D20-BF82-47CE-8572-706CF6431D16}"/>
    <dgm:cxn modelId="{9079B4C4-0F55-48FB-B279-4572C66A011F}" srcId="{5DFB6B1D-00E2-41A7-9A49-C482C27A2E58}" destId="{5AD59CC1-BE24-4AD1-8440-F2CCFB470792}" srcOrd="3" destOrd="0" parTransId="{C3D02F30-220F-4374-8A34-603BE26BC5C1}" sibTransId="{CE1DAEB8-F70E-41D4-9DF7-57DEBE493C3F}"/>
    <dgm:cxn modelId="{70630B50-E3A5-4230-B81A-D35728D132E1}" type="presOf" srcId="{CE1DAEB8-F70E-41D4-9DF7-57DEBE493C3F}" destId="{A20AE49E-D30A-4505-9497-CF82E646B49D}" srcOrd="0" destOrd="0" presId="urn:microsoft.com/office/officeart/2005/8/layout/cycle5"/>
    <dgm:cxn modelId="{AB2D58C6-80B1-4C8C-9787-A79240ABE031}" srcId="{5DFB6B1D-00E2-41A7-9A49-C482C27A2E58}" destId="{8373A5D1-C405-4E65-A54D-D087BD1C72CE}" srcOrd="1" destOrd="0" parTransId="{A1561778-C887-4339-8CB0-D8BF1A8E1FCB}" sibTransId="{5C348B80-72C3-4E3C-A568-DDAF38149D57}"/>
    <dgm:cxn modelId="{3E5E924F-2FA5-43A6-BC8E-45A00048BD14}" type="presOf" srcId="{5DFB6B1D-00E2-41A7-9A49-C482C27A2E58}" destId="{F792FD9A-6D75-4423-AE29-011C03DC8E6B}" srcOrd="0" destOrd="0" presId="urn:microsoft.com/office/officeart/2005/8/layout/cycle5"/>
    <dgm:cxn modelId="{8A4D010B-1295-41E6-A355-6571BE51C953}" type="presOf" srcId="{8BC82D20-BF82-47CE-8572-706CF6431D16}" destId="{11855FED-120F-43CC-899B-CC339C71688D}" srcOrd="0" destOrd="0" presId="urn:microsoft.com/office/officeart/2005/8/layout/cycle5"/>
    <dgm:cxn modelId="{44D83B68-9EBE-4FC9-A59F-5402E326F736}" type="presOf" srcId="{8A79272B-D161-417A-8379-4A31E331B35B}" destId="{3E58F080-2624-4B90-8CEC-024B513D80BE}" srcOrd="0" destOrd="0" presId="urn:microsoft.com/office/officeart/2005/8/layout/cycle5"/>
    <dgm:cxn modelId="{D38C81D6-135D-4BEF-9976-64E24BB8E3C7}" type="presParOf" srcId="{F792FD9A-6D75-4423-AE29-011C03DC8E6B}" destId="{3E58F080-2624-4B90-8CEC-024B513D80BE}" srcOrd="0" destOrd="0" presId="urn:microsoft.com/office/officeart/2005/8/layout/cycle5"/>
    <dgm:cxn modelId="{0D165CC8-642C-4F53-A710-689468B71E2E}" type="presParOf" srcId="{F792FD9A-6D75-4423-AE29-011C03DC8E6B}" destId="{BA1335BB-B18C-4182-B730-3C2743F1951B}" srcOrd="1" destOrd="0" presId="urn:microsoft.com/office/officeart/2005/8/layout/cycle5"/>
    <dgm:cxn modelId="{FD9F4BBE-3D38-4900-9D81-028B7704BA2B}" type="presParOf" srcId="{F792FD9A-6D75-4423-AE29-011C03DC8E6B}" destId="{A757D8C1-A15A-4669-B562-1F7D12A7AC0A}" srcOrd="2" destOrd="0" presId="urn:microsoft.com/office/officeart/2005/8/layout/cycle5"/>
    <dgm:cxn modelId="{F3184C29-137A-4549-B430-A4D4EC5A844B}" type="presParOf" srcId="{F792FD9A-6D75-4423-AE29-011C03DC8E6B}" destId="{0FF2D32A-FBD8-4B07-9AAD-36CF6792BD89}" srcOrd="3" destOrd="0" presId="urn:microsoft.com/office/officeart/2005/8/layout/cycle5"/>
    <dgm:cxn modelId="{1680A5E8-E21D-4C3E-A09A-32B4A8E501F4}" type="presParOf" srcId="{F792FD9A-6D75-4423-AE29-011C03DC8E6B}" destId="{C9D54D7E-6876-414A-9DB7-3B2792D4CD71}" srcOrd="4" destOrd="0" presId="urn:microsoft.com/office/officeart/2005/8/layout/cycle5"/>
    <dgm:cxn modelId="{DCE9DCD4-5411-456E-BD0C-7981B9947B89}" type="presParOf" srcId="{F792FD9A-6D75-4423-AE29-011C03DC8E6B}" destId="{3E2B6509-3CB1-41E9-8E34-75DF02A02210}" srcOrd="5" destOrd="0" presId="urn:microsoft.com/office/officeart/2005/8/layout/cycle5"/>
    <dgm:cxn modelId="{77ADBBB3-B958-4184-9B25-72CB9DD7F848}" type="presParOf" srcId="{F792FD9A-6D75-4423-AE29-011C03DC8E6B}" destId="{8C3B2CC6-A894-42FA-A4AB-5031CA2097C2}" srcOrd="6" destOrd="0" presId="urn:microsoft.com/office/officeart/2005/8/layout/cycle5"/>
    <dgm:cxn modelId="{179259E7-D7DC-46A8-8568-03267FCA5D7D}" type="presParOf" srcId="{F792FD9A-6D75-4423-AE29-011C03DC8E6B}" destId="{B434F42A-712A-49C8-A011-7560C301AD00}" srcOrd="7" destOrd="0" presId="urn:microsoft.com/office/officeart/2005/8/layout/cycle5"/>
    <dgm:cxn modelId="{0C519784-2403-4872-8B09-E0253534B128}" type="presParOf" srcId="{F792FD9A-6D75-4423-AE29-011C03DC8E6B}" destId="{11855FED-120F-43CC-899B-CC339C71688D}" srcOrd="8" destOrd="0" presId="urn:microsoft.com/office/officeart/2005/8/layout/cycle5"/>
    <dgm:cxn modelId="{8C89E404-897D-4695-AF0D-ACFC20B408F3}" type="presParOf" srcId="{F792FD9A-6D75-4423-AE29-011C03DC8E6B}" destId="{4ADB9596-70E8-4625-9B1F-F73E24796100}" srcOrd="9" destOrd="0" presId="urn:microsoft.com/office/officeart/2005/8/layout/cycle5"/>
    <dgm:cxn modelId="{EFAD1918-A303-4FCC-AB03-0506BEA03CF8}" type="presParOf" srcId="{F792FD9A-6D75-4423-AE29-011C03DC8E6B}" destId="{AED97CEE-070B-41A4-A439-FA46782DDBB8}" srcOrd="10" destOrd="0" presId="urn:microsoft.com/office/officeart/2005/8/layout/cycle5"/>
    <dgm:cxn modelId="{019DD649-F7CE-48B9-8DF0-4824AADCAD2F}" type="presParOf" srcId="{F792FD9A-6D75-4423-AE29-011C03DC8E6B}" destId="{A20AE49E-D30A-4505-9497-CF82E646B49D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E65295-DA7E-4180-A9EA-3E1F70DC336C}" type="doc">
      <dgm:prSet loTypeId="urn:microsoft.com/office/officeart/2008/layout/VerticalAccent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69FE1A-F0FA-4C6F-8D52-EDE3DC8E1E00}">
      <dgm:prSet phldrT="[Text]" custT="1"/>
      <dgm:spPr/>
      <dgm:t>
        <a:bodyPr/>
        <a:lstStyle/>
        <a:p>
          <a:pPr algn="ctr"/>
          <a:r>
            <a:rPr lang="bn-BD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যদি </a:t>
          </a:r>
          <a:r>
            <a:rPr lang="en-US" sz="3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b : c </a:t>
          </a:r>
          <a:r>
            <a:rPr lang="bn-BD" sz="2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হয় </a:t>
          </a:r>
          <a:endParaRPr lang="en-US" sz="22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5B7844-658E-491B-AC28-9F44C9FEF0AD}" type="parTrans" cxnId="{A2E3F4C1-CB62-4F29-8C7B-6E2A48EBE2D2}">
      <dgm:prSet/>
      <dgm:spPr/>
      <dgm:t>
        <a:bodyPr/>
        <a:lstStyle/>
        <a:p>
          <a:endParaRPr lang="en-US"/>
        </a:p>
      </dgm:t>
    </dgm:pt>
    <dgm:pt modelId="{8BC0487C-5577-4EBD-B2EB-3FFA2B690E10}" type="sibTrans" cxnId="{A2E3F4C1-CB62-4F29-8C7B-6E2A48EBE2D2}">
      <dgm:prSet/>
      <dgm:spPr/>
      <dgm:t>
        <a:bodyPr/>
        <a:lstStyle/>
        <a:p>
          <a:endParaRPr lang="en-US"/>
        </a:p>
      </dgm:t>
    </dgm:pt>
    <dgm:pt modelId="{20E9707C-B2FD-4FE4-8A09-69A8517FF54D}">
      <dgm:prSet phldrT="[Text]" phldr="1"/>
      <dgm:spPr/>
      <dgm:t>
        <a:bodyPr/>
        <a:lstStyle/>
        <a:p>
          <a:endParaRPr lang="en-US"/>
        </a:p>
      </dgm:t>
    </dgm:pt>
    <dgm:pt modelId="{68E19B45-DBBC-4BD1-8B44-C6A12FA4E0A1}" type="parTrans" cxnId="{E0A1E603-790C-4CED-95D9-E6D4C6444CDC}">
      <dgm:prSet/>
      <dgm:spPr/>
      <dgm:t>
        <a:bodyPr/>
        <a:lstStyle/>
        <a:p>
          <a:endParaRPr lang="en-US"/>
        </a:p>
      </dgm:t>
    </dgm:pt>
    <dgm:pt modelId="{CB0A1CE6-9729-461B-A203-10D18C92C450}" type="sibTrans" cxnId="{E0A1E603-790C-4CED-95D9-E6D4C6444CDC}">
      <dgm:prSet/>
      <dgm:spPr/>
      <dgm:t>
        <a:bodyPr/>
        <a:lstStyle/>
        <a:p>
          <a:endParaRPr lang="en-US"/>
        </a:p>
      </dgm:t>
    </dgm:pt>
    <dgm:pt modelId="{0223C4DF-321D-4C9D-B2B4-C48202D65D45}">
      <dgm:prSet phldrT="[Text]"/>
      <dgm:spPr/>
      <dgm:t>
        <a:bodyPr/>
        <a:lstStyle/>
        <a:p>
          <a:pPr algn="ctr"/>
          <a:r>
            <a:rPr lang="bn-BD" b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তবে প্রমাণ কর যে, </a:t>
          </a:r>
          <a:endParaRPr lang="en-US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AADCF7-877B-4E06-93C2-25A66377B1F4}" type="parTrans" cxnId="{F161C06B-F936-44DC-8053-367BCD64E797}">
      <dgm:prSet/>
      <dgm:spPr/>
      <dgm:t>
        <a:bodyPr/>
        <a:lstStyle/>
        <a:p>
          <a:endParaRPr lang="en-US"/>
        </a:p>
      </dgm:t>
    </dgm:pt>
    <dgm:pt modelId="{89BB1255-E4A3-444E-86B3-03CD72F09137}" type="sibTrans" cxnId="{F161C06B-F936-44DC-8053-367BCD64E797}">
      <dgm:prSet/>
      <dgm:spPr/>
      <dgm:t>
        <a:bodyPr/>
        <a:lstStyle/>
        <a:p>
          <a:endParaRPr lang="en-US"/>
        </a:p>
      </dgm:t>
    </dgm:pt>
    <mc:AlternateContent xmlns:mc="http://schemas.openxmlformats.org/markup-compatibility/2006" xmlns:a14="http://schemas.microsoft.com/office/drawing/2010/main">
      <mc:Choice Requires="a14">
        <dgm:pt modelId="{B845B19B-2978-4F56-B839-FE2DAF8978B7}">
          <dgm:prSet phldrT="[Text]" custT="1"/>
          <dgm:spPr/>
          <dgm:t>
            <a:bodyPr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14:m>
                <m:oMath xmlns:m="http://schemas.openxmlformats.org/officeDocument/2006/math">
                  <m:f>
                    <m:fPr>
                      <m:ctrlPr>
                        <a:rPr lang="en-US" sz="2800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fPr>
                    <m:num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den>
                  </m:f>
                  <m:r>
                    <a:rPr lang="en-US" sz="2800" b="1" i="1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+</m:t>
                  </m:r>
                  <m:f>
                    <m:fPr>
                      <m:ctrlPr>
                        <a:rPr lang="en-US" sz="2800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fPr>
                    <m:num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den>
                  </m:f>
                </m:oMath>
              </a14:m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14:m>
                <m:oMath xmlns:m="http://schemas.openxmlformats.org/officeDocument/2006/math">
                  <m:f>
                    <m:fPr>
                      <m:ctrlPr>
                        <a:rPr lang="en-US" sz="2800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fPr>
                    <m:num>
                      <m:r>
                        <a:rPr lang="en-US" sz="2800" b="1" i="1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</m:t>
                      </m:r>
                    </m:num>
                    <m:den>
                      <m:sSup>
                        <m:sSupPr>
                          <m:ctrlP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𝒄</m:t>
                          </m:r>
                        </m:e>
                        <m:sup>
                          <m:r>
                            <a:rPr lang="en-US" sz="2800" b="1" i="1" baseline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</m:sup>
                      </m:sSup>
                    </m:den>
                  </m:f>
                </m:oMath>
              </a14:m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a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b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c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dgm:t>
        </dgm:pt>
      </mc:Choice>
      <mc:Fallback xmlns="">
        <dgm:pt modelId="{B845B19B-2978-4F56-B839-FE2DAF8978B7}">
          <dgm:prSet phldrT="[Text]" custT="1"/>
          <dgm:spPr/>
          <dgm:t>
            <a:bodyPr/>
            <a:lstStyle/>
            <a:p>
              <a:pPr algn="ctr"/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b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𝟏/𝒂^𝟑 +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𝟏/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𝒃^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𝟑 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𝟏/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𝒄^</a:t>
              </a:r>
              <a:r>
                <a:rPr lang="en-US" sz="2800" b="1" i="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a:t>𝟑 </a:t>
              </a:r>
              <a:r>
                <a:rPr lang="en-US" sz="28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 = a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b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r>
                <a:rPr lang="en-US" sz="2800" b="1" baseline="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+ c</a:t>
              </a:r>
              <a:r>
                <a:rPr lang="en-US" sz="28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</a:t>
              </a:r>
              <a:endPara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dgm:t>
        </dgm:pt>
      </mc:Fallback>
    </mc:AlternateContent>
    <dgm:pt modelId="{4CC963CE-0A5B-41F8-86E9-3B2EB9A36D5E}" type="parTrans" cxnId="{FD40C73D-2D6A-4B20-8F3D-FF1E0BFA23D6}">
      <dgm:prSet/>
      <dgm:spPr/>
      <dgm:t>
        <a:bodyPr/>
        <a:lstStyle/>
        <a:p>
          <a:endParaRPr lang="en-US"/>
        </a:p>
      </dgm:t>
    </dgm:pt>
    <dgm:pt modelId="{95DE7EB2-BE05-4158-A329-767F3D1FABA0}" type="sibTrans" cxnId="{FD40C73D-2D6A-4B20-8F3D-FF1E0BFA23D6}">
      <dgm:prSet/>
      <dgm:spPr/>
      <dgm:t>
        <a:bodyPr/>
        <a:lstStyle/>
        <a:p>
          <a:endParaRPr lang="en-US"/>
        </a:p>
      </dgm:t>
    </dgm:pt>
    <dgm:pt modelId="{382D3437-9BFB-4F06-B1E1-A28958C34D53}">
      <dgm:prSet phldrT="[Text]" phldr="1"/>
      <dgm:spPr/>
      <dgm:t>
        <a:bodyPr/>
        <a:lstStyle/>
        <a:p>
          <a:endParaRPr lang="en-US" dirty="0"/>
        </a:p>
      </dgm:t>
    </dgm:pt>
    <dgm:pt modelId="{E7F74283-B3C4-47CF-B6AF-9C60AF935A61}" type="sibTrans" cxnId="{EC68BBB1-9AA3-4D72-B1E7-01831A95B527}">
      <dgm:prSet/>
      <dgm:spPr/>
      <dgm:t>
        <a:bodyPr/>
        <a:lstStyle/>
        <a:p>
          <a:endParaRPr lang="en-US"/>
        </a:p>
      </dgm:t>
    </dgm:pt>
    <dgm:pt modelId="{C2CF08C0-B843-4B41-8997-2806AD9AAF29}" type="parTrans" cxnId="{EC68BBB1-9AA3-4D72-B1E7-01831A95B527}">
      <dgm:prSet/>
      <dgm:spPr/>
      <dgm:t>
        <a:bodyPr/>
        <a:lstStyle/>
        <a:p>
          <a:endParaRPr lang="en-US"/>
        </a:p>
      </dgm:t>
    </dgm:pt>
    <dgm:pt modelId="{0AB83C31-5D75-4DB0-917F-9994FD7D46A5}">
      <dgm:prSet phldrT="[Text]" phldr="1"/>
      <dgm:spPr/>
      <dgm:t>
        <a:bodyPr/>
        <a:lstStyle/>
        <a:p>
          <a:endParaRPr lang="en-US"/>
        </a:p>
      </dgm:t>
    </dgm:pt>
    <dgm:pt modelId="{E2490914-8512-4B3C-A2D7-041225C070D6}" type="sibTrans" cxnId="{50F17843-A83E-4973-9D51-DC21BFA9BDD2}">
      <dgm:prSet/>
      <dgm:spPr/>
      <dgm:t>
        <a:bodyPr/>
        <a:lstStyle/>
        <a:p>
          <a:endParaRPr lang="en-US"/>
        </a:p>
      </dgm:t>
    </dgm:pt>
    <dgm:pt modelId="{FC1A6020-EC99-4344-908B-7D0BEA34E72E}" type="parTrans" cxnId="{50F17843-A83E-4973-9D51-DC21BFA9BDD2}">
      <dgm:prSet/>
      <dgm:spPr/>
      <dgm:t>
        <a:bodyPr/>
        <a:lstStyle/>
        <a:p>
          <a:endParaRPr lang="en-US"/>
        </a:p>
      </dgm:t>
    </dgm:pt>
    <dgm:pt modelId="{C25B29E6-16AA-4B60-8924-9BCC58CD2696}" type="pres">
      <dgm:prSet presAssocID="{4CE65295-DA7E-4180-A9EA-3E1F70DC336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AB0F9D00-0055-439C-8954-B7ED1F90DE94}" type="pres">
      <dgm:prSet presAssocID="{382D3437-9BFB-4F06-B1E1-A28958C34D53}" presName="parenttextcomposite" presStyleCnt="0"/>
      <dgm:spPr/>
    </dgm:pt>
    <dgm:pt modelId="{BC96D6DF-C073-42D9-92D9-61CD2D4692D1}" type="pres">
      <dgm:prSet presAssocID="{382D3437-9BFB-4F06-B1E1-A28958C34D53}" presName="parenttext" presStyleLbl="revTx" presStyleIdx="0" presStyleCnt="3" custLinFactNeighborY="-3525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28640D-4B69-4E13-AD34-8B3F3FB76079}" type="pres">
      <dgm:prSet presAssocID="{382D3437-9BFB-4F06-B1E1-A28958C34D53}" presName="composite" presStyleCnt="0"/>
      <dgm:spPr/>
    </dgm:pt>
    <dgm:pt modelId="{A3650248-A4DE-46A4-B066-59F291EB9307}" type="pres">
      <dgm:prSet presAssocID="{382D3437-9BFB-4F06-B1E1-A28958C34D53}" presName="chevron1" presStyleLbl="alignNode1" presStyleIdx="0" presStyleCnt="21" custLinFactNeighborY="-27744"/>
      <dgm:spPr/>
    </dgm:pt>
    <dgm:pt modelId="{1D093329-8792-4CE8-87A0-5E526446E1AD}" type="pres">
      <dgm:prSet presAssocID="{382D3437-9BFB-4F06-B1E1-A28958C34D53}" presName="chevron2" presStyleLbl="alignNode1" presStyleIdx="1" presStyleCnt="21" custLinFactNeighborY="-27744"/>
      <dgm:spPr/>
    </dgm:pt>
    <dgm:pt modelId="{79215C2F-185F-44DC-9CCF-EA9AF97CDCBD}" type="pres">
      <dgm:prSet presAssocID="{382D3437-9BFB-4F06-B1E1-A28958C34D53}" presName="chevron3" presStyleLbl="alignNode1" presStyleIdx="2" presStyleCnt="21" custLinFactNeighborY="-27744"/>
      <dgm:spPr/>
    </dgm:pt>
    <dgm:pt modelId="{C565F731-E931-4823-8FAF-B9C58DCE4F49}" type="pres">
      <dgm:prSet presAssocID="{382D3437-9BFB-4F06-B1E1-A28958C34D53}" presName="chevron4" presStyleLbl="alignNode1" presStyleIdx="3" presStyleCnt="21" custLinFactNeighborY="-27744"/>
      <dgm:spPr/>
    </dgm:pt>
    <dgm:pt modelId="{EF35AE58-18FF-4333-B5AC-5C35E7E20506}" type="pres">
      <dgm:prSet presAssocID="{382D3437-9BFB-4F06-B1E1-A28958C34D53}" presName="chevron5" presStyleLbl="alignNode1" presStyleIdx="4" presStyleCnt="21" custLinFactNeighborY="-27744"/>
      <dgm:spPr/>
    </dgm:pt>
    <dgm:pt modelId="{AB79C228-F052-4C46-95AD-0065DFACA4A8}" type="pres">
      <dgm:prSet presAssocID="{382D3437-9BFB-4F06-B1E1-A28958C34D53}" presName="chevron6" presStyleLbl="alignNode1" presStyleIdx="5" presStyleCnt="21" custLinFactNeighborY="-27744"/>
      <dgm:spPr/>
    </dgm:pt>
    <dgm:pt modelId="{B0009A18-C511-43E7-AE13-B2C536A44FB9}" type="pres">
      <dgm:prSet presAssocID="{382D3437-9BFB-4F06-B1E1-A28958C34D53}" presName="chevron7" presStyleLbl="alignNode1" presStyleIdx="6" presStyleCnt="21" custLinFactNeighborY="-27744"/>
      <dgm:spPr/>
    </dgm:pt>
    <dgm:pt modelId="{E35E93F4-2F9C-4C99-B9F2-5F7DEFF3D863}" type="pres">
      <dgm:prSet presAssocID="{382D3437-9BFB-4F06-B1E1-A28958C34D53}" presName="childtext" presStyleLbl="solidFgAcc1" presStyleIdx="0" presStyleCnt="3" custScaleX="85195" custScaleY="49103" custLinFactNeighborX="5364" custLinFactNeighborY="-36720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980D28-4AFE-4377-A461-7BC267EEA1C5}" type="pres">
      <dgm:prSet presAssocID="{E7F74283-B3C4-47CF-B6AF-9C60AF935A61}" presName="sibTrans" presStyleCnt="0"/>
      <dgm:spPr/>
    </dgm:pt>
    <dgm:pt modelId="{20415A92-BC8E-4AD5-88FC-14463E01C7AF}" type="pres">
      <dgm:prSet presAssocID="{20E9707C-B2FD-4FE4-8A09-69A8517FF54D}" presName="parenttextcomposite" presStyleCnt="0"/>
      <dgm:spPr/>
    </dgm:pt>
    <dgm:pt modelId="{0DF9BABB-6F37-4DCA-8F09-7161610FB03D}" type="pres">
      <dgm:prSet presAssocID="{20E9707C-B2FD-4FE4-8A09-69A8517FF54D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FC0FBB-61A5-4656-BF90-926F9966B2FC}" type="pres">
      <dgm:prSet presAssocID="{20E9707C-B2FD-4FE4-8A09-69A8517FF54D}" presName="composite" presStyleCnt="0"/>
      <dgm:spPr/>
    </dgm:pt>
    <dgm:pt modelId="{E4866C7E-28E3-4AFC-AEC5-5298F483A335}" type="pres">
      <dgm:prSet presAssocID="{20E9707C-B2FD-4FE4-8A09-69A8517FF54D}" presName="chevron1" presStyleLbl="alignNode1" presStyleIdx="7" presStyleCnt="21" custLinFactNeighborY="-60384"/>
      <dgm:spPr/>
    </dgm:pt>
    <dgm:pt modelId="{E99FAC3D-2D95-47B1-8A09-643F2C4077D8}" type="pres">
      <dgm:prSet presAssocID="{20E9707C-B2FD-4FE4-8A09-69A8517FF54D}" presName="chevron2" presStyleLbl="alignNode1" presStyleIdx="8" presStyleCnt="21" custLinFactNeighborY="-60384"/>
      <dgm:spPr/>
    </dgm:pt>
    <dgm:pt modelId="{58AF36B4-55FB-479D-8BD2-6E715634B968}" type="pres">
      <dgm:prSet presAssocID="{20E9707C-B2FD-4FE4-8A09-69A8517FF54D}" presName="chevron3" presStyleLbl="alignNode1" presStyleIdx="9" presStyleCnt="21" custLinFactNeighborY="-60384"/>
      <dgm:spPr/>
    </dgm:pt>
    <dgm:pt modelId="{199E4DBF-EF9B-4A62-BB12-E5C0C586C558}" type="pres">
      <dgm:prSet presAssocID="{20E9707C-B2FD-4FE4-8A09-69A8517FF54D}" presName="chevron4" presStyleLbl="alignNode1" presStyleIdx="10" presStyleCnt="21" custLinFactNeighborY="-60384"/>
      <dgm:spPr/>
    </dgm:pt>
    <dgm:pt modelId="{C2346D1B-807A-4536-A494-9EC4A5AC9412}" type="pres">
      <dgm:prSet presAssocID="{20E9707C-B2FD-4FE4-8A09-69A8517FF54D}" presName="chevron5" presStyleLbl="alignNode1" presStyleIdx="11" presStyleCnt="21" custLinFactNeighborY="-60384"/>
      <dgm:spPr/>
    </dgm:pt>
    <dgm:pt modelId="{E67A1589-05A8-4D69-A05C-ECF3A89C229E}" type="pres">
      <dgm:prSet presAssocID="{20E9707C-B2FD-4FE4-8A09-69A8517FF54D}" presName="chevron6" presStyleLbl="alignNode1" presStyleIdx="12" presStyleCnt="21" custLinFactNeighborY="-60384"/>
      <dgm:spPr/>
    </dgm:pt>
    <dgm:pt modelId="{D87B6C79-188A-4D3B-883B-B47DFB2660E9}" type="pres">
      <dgm:prSet presAssocID="{20E9707C-B2FD-4FE4-8A09-69A8517FF54D}" presName="chevron7" presStyleLbl="alignNode1" presStyleIdx="13" presStyleCnt="21" custLinFactNeighborY="-60384"/>
      <dgm:spPr/>
    </dgm:pt>
    <dgm:pt modelId="{500D83F2-B75C-43AF-8A5D-6C7BAD41E99D}" type="pres">
      <dgm:prSet presAssocID="{20E9707C-B2FD-4FE4-8A09-69A8517FF54D}" presName="childtext" presStyleLbl="solidFgAcc1" presStyleIdx="1" presStyleCnt="3" custAng="10800000" custFlipVert="1" custScaleX="83662" custScaleY="70929" custLinFactNeighborX="3799" custLinFactNeighborY="-7866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086A72-BBE5-4984-9417-E29DF0AF1FA7}" type="pres">
      <dgm:prSet presAssocID="{CB0A1CE6-9729-461B-A203-10D18C92C450}" presName="sibTrans" presStyleCnt="0"/>
      <dgm:spPr/>
    </dgm:pt>
    <dgm:pt modelId="{BD36D64C-5AEF-4F16-8F5A-34045030A040}" type="pres">
      <dgm:prSet presAssocID="{0AB83C31-5D75-4DB0-917F-9994FD7D46A5}" presName="parenttextcomposite" presStyleCnt="0"/>
      <dgm:spPr/>
    </dgm:pt>
    <dgm:pt modelId="{89C842CD-1330-4B70-B70D-7681345B6ADF}" type="pres">
      <dgm:prSet presAssocID="{0AB83C31-5D75-4DB0-917F-9994FD7D46A5}" presName="parenttext" presStyleLbl="revTx" presStyleIdx="2" presStyleCnt="3" custLinFactY="-56228" custLinFactNeighborY="-100000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81BBF9-018B-476A-92D6-5DB6F95DEC19}" type="pres">
      <dgm:prSet presAssocID="{0AB83C31-5D75-4DB0-917F-9994FD7D46A5}" presName="composite" presStyleCnt="0"/>
      <dgm:spPr/>
    </dgm:pt>
    <dgm:pt modelId="{18E30E39-4C56-478C-B9D5-600EDDA3B1B6}" type="pres">
      <dgm:prSet presAssocID="{0AB83C31-5D75-4DB0-917F-9994FD7D46A5}" presName="chevron1" presStyleLbl="alignNode1" presStyleIdx="14" presStyleCnt="21" custLinFactNeighborY="-76704"/>
      <dgm:spPr/>
    </dgm:pt>
    <dgm:pt modelId="{DBFAC57A-B1C9-4CAD-8167-83BF027BCAF9}" type="pres">
      <dgm:prSet presAssocID="{0AB83C31-5D75-4DB0-917F-9994FD7D46A5}" presName="chevron2" presStyleLbl="alignNode1" presStyleIdx="15" presStyleCnt="21" custLinFactNeighborX="-4931" custLinFactNeighborY="-76605"/>
      <dgm:spPr/>
      <dgm:t>
        <a:bodyPr/>
        <a:lstStyle/>
        <a:p>
          <a:endParaRPr lang="en-US"/>
        </a:p>
      </dgm:t>
    </dgm:pt>
    <dgm:pt modelId="{980B7E63-D88C-4888-965F-B4F2434ACE02}" type="pres">
      <dgm:prSet presAssocID="{0AB83C31-5D75-4DB0-917F-9994FD7D46A5}" presName="chevron3" presStyleLbl="alignNode1" presStyleIdx="16" presStyleCnt="21" custLinFactNeighborX="-11619" custLinFactNeighborY="-78336"/>
      <dgm:spPr/>
    </dgm:pt>
    <dgm:pt modelId="{E84CD9DC-E3D2-48C3-8560-9BAB45ABD26E}" type="pres">
      <dgm:prSet presAssocID="{0AB83C31-5D75-4DB0-917F-9994FD7D46A5}" presName="chevron4" presStyleLbl="alignNode1" presStyleIdx="17" presStyleCnt="21" custLinFactNeighborX="-14177" custLinFactNeighborY="-77525"/>
      <dgm:spPr/>
    </dgm:pt>
    <dgm:pt modelId="{C6091680-E85B-4FDB-A201-A2A74DC0B617}" type="pres">
      <dgm:prSet presAssocID="{0AB83C31-5D75-4DB0-917F-9994FD7D46A5}" presName="chevron5" presStyleLbl="alignNode1" presStyleIdx="18" presStyleCnt="21" custLinFactNeighborX="-19365" custLinFactNeighborY="-78336"/>
      <dgm:spPr/>
    </dgm:pt>
    <dgm:pt modelId="{4367E28A-939D-4E80-B2BF-6890BEF71FCF}" type="pres">
      <dgm:prSet presAssocID="{0AB83C31-5D75-4DB0-917F-9994FD7D46A5}" presName="chevron6" presStyleLbl="alignNode1" presStyleIdx="19" presStyleCnt="21" custLinFactNeighborY="-76221"/>
      <dgm:spPr/>
    </dgm:pt>
    <dgm:pt modelId="{1FBC594C-548D-42D6-A030-8EF81E983E4B}" type="pres">
      <dgm:prSet presAssocID="{0AB83C31-5D75-4DB0-917F-9994FD7D46A5}" presName="chevron7" presStyleLbl="alignNode1" presStyleIdx="20" presStyleCnt="21" custScaleX="240391" custLinFactNeighborX="-7746" custLinFactNeighborY="-76704"/>
      <dgm:spPr/>
      <dgm:t>
        <a:bodyPr/>
        <a:lstStyle/>
        <a:p>
          <a:endParaRPr lang="en-US"/>
        </a:p>
      </dgm:t>
    </dgm:pt>
    <dgm:pt modelId="{D1B26357-6CB9-4670-8DD8-E4DB87E3F520}" type="pres">
      <dgm:prSet presAssocID="{0AB83C31-5D75-4DB0-917F-9994FD7D46A5}" presName="childtext" presStyleLbl="solidFgAcc1" presStyleIdx="2" presStyleCnt="3" custScaleX="101929" custScaleY="100000" custLinFactNeighborX="9031" custLinFactNeighborY="-9735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374A89-5014-49D1-9150-6B6117DBF56A}" type="presOf" srcId="{4CE65295-DA7E-4180-A9EA-3E1F70DC336C}" destId="{C25B29E6-16AA-4B60-8924-9BCC58CD2696}" srcOrd="0" destOrd="0" presId="urn:microsoft.com/office/officeart/2008/layout/VerticalAccentList"/>
    <dgm:cxn modelId="{E0A1E603-790C-4CED-95D9-E6D4C6444CDC}" srcId="{4CE65295-DA7E-4180-A9EA-3E1F70DC336C}" destId="{20E9707C-B2FD-4FE4-8A09-69A8517FF54D}" srcOrd="1" destOrd="0" parTransId="{68E19B45-DBBC-4BD1-8B44-C6A12FA4E0A1}" sibTransId="{CB0A1CE6-9729-461B-A203-10D18C92C450}"/>
    <dgm:cxn modelId="{24900DC4-B022-469A-B0CE-B74FB11D1A01}" type="presOf" srcId="{B845B19B-2978-4F56-B839-FE2DAF8978B7}" destId="{D1B26357-6CB9-4670-8DD8-E4DB87E3F520}" srcOrd="0" destOrd="0" presId="urn:microsoft.com/office/officeart/2008/layout/VerticalAccentList"/>
    <dgm:cxn modelId="{50F17843-A83E-4973-9D51-DC21BFA9BDD2}" srcId="{4CE65295-DA7E-4180-A9EA-3E1F70DC336C}" destId="{0AB83C31-5D75-4DB0-917F-9994FD7D46A5}" srcOrd="2" destOrd="0" parTransId="{FC1A6020-EC99-4344-908B-7D0BEA34E72E}" sibTransId="{E2490914-8512-4B3C-A2D7-041225C070D6}"/>
    <dgm:cxn modelId="{962ACB46-E92C-411A-BCD5-E672F98545D5}" type="presOf" srcId="{0AB83C31-5D75-4DB0-917F-9994FD7D46A5}" destId="{89C842CD-1330-4B70-B70D-7681345B6ADF}" srcOrd="0" destOrd="0" presId="urn:microsoft.com/office/officeart/2008/layout/VerticalAccentList"/>
    <dgm:cxn modelId="{844A14A4-1E00-4262-85F4-4F68CEA62847}" type="presOf" srcId="{2069FE1A-F0FA-4C6F-8D52-EDE3DC8E1E00}" destId="{E35E93F4-2F9C-4C99-B9F2-5F7DEFF3D863}" srcOrd="0" destOrd="0" presId="urn:microsoft.com/office/officeart/2008/layout/VerticalAccentList"/>
    <dgm:cxn modelId="{A2E3F4C1-CB62-4F29-8C7B-6E2A48EBE2D2}" srcId="{382D3437-9BFB-4F06-B1E1-A28958C34D53}" destId="{2069FE1A-F0FA-4C6F-8D52-EDE3DC8E1E00}" srcOrd="0" destOrd="0" parTransId="{CA5B7844-658E-491B-AC28-9F44C9FEF0AD}" sibTransId="{8BC0487C-5577-4EBD-B2EB-3FFA2B690E10}"/>
    <dgm:cxn modelId="{71E847EB-22EB-4439-8377-40A03CCBDD75}" type="presOf" srcId="{382D3437-9BFB-4F06-B1E1-A28958C34D53}" destId="{BC96D6DF-C073-42D9-92D9-61CD2D4692D1}" srcOrd="0" destOrd="0" presId="urn:microsoft.com/office/officeart/2008/layout/VerticalAccentList"/>
    <dgm:cxn modelId="{87D11417-3261-4197-84B3-9A7BCC400ABB}" type="presOf" srcId="{20E9707C-B2FD-4FE4-8A09-69A8517FF54D}" destId="{0DF9BABB-6F37-4DCA-8F09-7161610FB03D}" srcOrd="0" destOrd="0" presId="urn:microsoft.com/office/officeart/2008/layout/VerticalAccentList"/>
    <dgm:cxn modelId="{1C0CD483-4586-439F-A64A-4DAADD6D16C8}" type="presOf" srcId="{0223C4DF-321D-4C9D-B2B4-C48202D65D45}" destId="{500D83F2-B75C-43AF-8A5D-6C7BAD41E99D}" srcOrd="0" destOrd="0" presId="urn:microsoft.com/office/officeart/2008/layout/VerticalAccentList"/>
    <dgm:cxn modelId="{FD40C73D-2D6A-4B20-8F3D-FF1E0BFA23D6}" srcId="{0AB83C31-5D75-4DB0-917F-9994FD7D46A5}" destId="{B845B19B-2978-4F56-B839-FE2DAF8978B7}" srcOrd="0" destOrd="0" parTransId="{4CC963CE-0A5B-41F8-86E9-3B2EB9A36D5E}" sibTransId="{95DE7EB2-BE05-4158-A329-767F3D1FABA0}"/>
    <dgm:cxn modelId="{F161C06B-F936-44DC-8053-367BCD64E797}" srcId="{20E9707C-B2FD-4FE4-8A09-69A8517FF54D}" destId="{0223C4DF-321D-4C9D-B2B4-C48202D65D45}" srcOrd="0" destOrd="0" parTransId="{90AADCF7-877B-4E06-93C2-25A66377B1F4}" sibTransId="{89BB1255-E4A3-444E-86B3-03CD72F09137}"/>
    <dgm:cxn modelId="{EC68BBB1-9AA3-4D72-B1E7-01831A95B527}" srcId="{4CE65295-DA7E-4180-A9EA-3E1F70DC336C}" destId="{382D3437-9BFB-4F06-B1E1-A28958C34D53}" srcOrd="0" destOrd="0" parTransId="{C2CF08C0-B843-4B41-8997-2806AD9AAF29}" sibTransId="{E7F74283-B3C4-47CF-B6AF-9C60AF935A61}"/>
    <dgm:cxn modelId="{2E377149-20D2-40D3-8612-A9B9B8E29980}" type="presParOf" srcId="{C25B29E6-16AA-4B60-8924-9BCC58CD2696}" destId="{AB0F9D00-0055-439C-8954-B7ED1F90DE94}" srcOrd="0" destOrd="0" presId="urn:microsoft.com/office/officeart/2008/layout/VerticalAccentList"/>
    <dgm:cxn modelId="{C77FDA4A-BBBC-4AA0-8430-AC03959682E3}" type="presParOf" srcId="{AB0F9D00-0055-439C-8954-B7ED1F90DE94}" destId="{BC96D6DF-C073-42D9-92D9-61CD2D4692D1}" srcOrd="0" destOrd="0" presId="urn:microsoft.com/office/officeart/2008/layout/VerticalAccentList"/>
    <dgm:cxn modelId="{8C39FE32-B17E-4499-B715-48DF4CD62078}" type="presParOf" srcId="{C25B29E6-16AA-4B60-8924-9BCC58CD2696}" destId="{5428640D-4B69-4E13-AD34-8B3F3FB76079}" srcOrd="1" destOrd="0" presId="urn:microsoft.com/office/officeart/2008/layout/VerticalAccentList"/>
    <dgm:cxn modelId="{134850A1-50E6-4059-9C97-1BF7F8A14755}" type="presParOf" srcId="{5428640D-4B69-4E13-AD34-8B3F3FB76079}" destId="{A3650248-A4DE-46A4-B066-59F291EB9307}" srcOrd="0" destOrd="0" presId="urn:microsoft.com/office/officeart/2008/layout/VerticalAccentList"/>
    <dgm:cxn modelId="{9B099A0C-D441-4BCE-BCFD-D4E74F3E137E}" type="presParOf" srcId="{5428640D-4B69-4E13-AD34-8B3F3FB76079}" destId="{1D093329-8792-4CE8-87A0-5E526446E1AD}" srcOrd="1" destOrd="0" presId="urn:microsoft.com/office/officeart/2008/layout/VerticalAccentList"/>
    <dgm:cxn modelId="{5824F847-95BB-40BC-AFD2-EA1B54C7B0B9}" type="presParOf" srcId="{5428640D-4B69-4E13-AD34-8B3F3FB76079}" destId="{79215C2F-185F-44DC-9CCF-EA9AF97CDCBD}" srcOrd="2" destOrd="0" presId="urn:microsoft.com/office/officeart/2008/layout/VerticalAccentList"/>
    <dgm:cxn modelId="{9A59D270-B678-4D29-A496-C54F61B68328}" type="presParOf" srcId="{5428640D-4B69-4E13-AD34-8B3F3FB76079}" destId="{C565F731-E931-4823-8FAF-B9C58DCE4F49}" srcOrd="3" destOrd="0" presId="urn:microsoft.com/office/officeart/2008/layout/VerticalAccentList"/>
    <dgm:cxn modelId="{05923318-885E-49A2-A218-E4E40DA68B18}" type="presParOf" srcId="{5428640D-4B69-4E13-AD34-8B3F3FB76079}" destId="{EF35AE58-18FF-4333-B5AC-5C35E7E20506}" srcOrd="4" destOrd="0" presId="urn:microsoft.com/office/officeart/2008/layout/VerticalAccentList"/>
    <dgm:cxn modelId="{23F23645-EEDD-4250-8421-FF2104DE6213}" type="presParOf" srcId="{5428640D-4B69-4E13-AD34-8B3F3FB76079}" destId="{AB79C228-F052-4C46-95AD-0065DFACA4A8}" srcOrd="5" destOrd="0" presId="urn:microsoft.com/office/officeart/2008/layout/VerticalAccentList"/>
    <dgm:cxn modelId="{11795C83-83A4-44A8-949D-A1F52A3A91CA}" type="presParOf" srcId="{5428640D-4B69-4E13-AD34-8B3F3FB76079}" destId="{B0009A18-C511-43E7-AE13-B2C536A44FB9}" srcOrd="6" destOrd="0" presId="urn:microsoft.com/office/officeart/2008/layout/VerticalAccentList"/>
    <dgm:cxn modelId="{84E6E9E2-D8C7-49CE-97F0-E7CBEB49311E}" type="presParOf" srcId="{5428640D-4B69-4E13-AD34-8B3F3FB76079}" destId="{E35E93F4-2F9C-4C99-B9F2-5F7DEFF3D863}" srcOrd="7" destOrd="0" presId="urn:microsoft.com/office/officeart/2008/layout/VerticalAccentList"/>
    <dgm:cxn modelId="{533C3BAE-C92F-4199-9693-B285AED227BB}" type="presParOf" srcId="{C25B29E6-16AA-4B60-8924-9BCC58CD2696}" destId="{9C980D28-4AFE-4377-A461-7BC267EEA1C5}" srcOrd="2" destOrd="0" presId="urn:microsoft.com/office/officeart/2008/layout/VerticalAccentList"/>
    <dgm:cxn modelId="{86A55E1D-A85D-45F0-997F-35618D3A6DF0}" type="presParOf" srcId="{C25B29E6-16AA-4B60-8924-9BCC58CD2696}" destId="{20415A92-BC8E-4AD5-88FC-14463E01C7AF}" srcOrd="3" destOrd="0" presId="urn:microsoft.com/office/officeart/2008/layout/VerticalAccentList"/>
    <dgm:cxn modelId="{B75D03E1-C322-4437-9352-68084CBBE42E}" type="presParOf" srcId="{20415A92-BC8E-4AD5-88FC-14463E01C7AF}" destId="{0DF9BABB-6F37-4DCA-8F09-7161610FB03D}" srcOrd="0" destOrd="0" presId="urn:microsoft.com/office/officeart/2008/layout/VerticalAccentList"/>
    <dgm:cxn modelId="{CB3E6550-6BA4-4E45-A90C-CECC17CCDE97}" type="presParOf" srcId="{C25B29E6-16AA-4B60-8924-9BCC58CD2696}" destId="{36FC0FBB-61A5-4656-BF90-926F9966B2FC}" srcOrd="4" destOrd="0" presId="urn:microsoft.com/office/officeart/2008/layout/VerticalAccentList"/>
    <dgm:cxn modelId="{5AB7B954-58FB-47D5-A3F0-3A49EB1152BF}" type="presParOf" srcId="{36FC0FBB-61A5-4656-BF90-926F9966B2FC}" destId="{E4866C7E-28E3-4AFC-AEC5-5298F483A335}" srcOrd="0" destOrd="0" presId="urn:microsoft.com/office/officeart/2008/layout/VerticalAccentList"/>
    <dgm:cxn modelId="{B55F7799-6AAE-4176-ABF1-D81BD4C7668F}" type="presParOf" srcId="{36FC0FBB-61A5-4656-BF90-926F9966B2FC}" destId="{E99FAC3D-2D95-47B1-8A09-643F2C4077D8}" srcOrd="1" destOrd="0" presId="urn:microsoft.com/office/officeart/2008/layout/VerticalAccentList"/>
    <dgm:cxn modelId="{0941E910-60AB-4D7F-801A-9DE31FD37D3E}" type="presParOf" srcId="{36FC0FBB-61A5-4656-BF90-926F9966B2FC}" destId="{58AF36B4-55FB-479D-8BD2-6E715634B968}" srcOrd="2" destOrd="0" presId="urn:microsoft.com/office/officeart/2008/layout/VerticalAccentList"/>
    <dgm:cxn modelId="{28E19A5C-4F43-465B-8153-9155FB64E718}" type="presParOf" srcId="{36FC0FBB-61A5-4656-BF90-926F9966B2FC}" destId="{199E4DBF-EF9B-4A62-BB12-E5C0C586C558}" srcOrd="3" destOrd="0" presId="urn:microsoft.com/office/officeart/2008/layout/VerticalAccentList"/>
    <dgm:cxn modelId="{3788422A-0D73-4FFA-954C-3195B13BC137}" type="presParOf" srcId="{36FC0FBB-61A5-4656-BF90-926F9966B2FC}" destId="{C2346D1B-807A-4536-A494-9EC4A5AC9412}" srcOrd="4" destOrd="0" presId="urn:microsoft.com/office/officeart/2008/layout/VerticalAccentList"/>
    <dgm:cxn modelId="{1C2FA71B-DA39-4A97-8F68-D742D3A62071}" type="presParOf" srcId="{36FC0FBB-61A5-4656-BF90-926F9966B2FC}" destId="{E67A1589-05A8-4D69-A05C-ECF3A89C229E}" srcOrd="5" destOrd="0" presId="urn:microsoft.com/office/officeart/2008/layout/VerticalAccentList"/>
    <dgm:cxn modelId="{F3733D57-285D-4A99-B522-48CEADAABB05}" type="presParOf" srcId="{36FC0FBB-61A5-4656-BF90-926F9966B2FC}" destId="{D87B6C79-188A-4D3B-883B-B47DFB2660E9}" srcOrd="6" destOrd="0" presId="urn:microsoft.com/office/officeart/2008/layout/VerticalAccentList"/>
    <dgm:cxn modelId="{5287200F-3691-4635-80CF-1ECDC15BF9E6}" type="presParOf" srcId="{36FC0FBB-61A5-4656-BF90-926F9966B2FC}" destId="{500D83F2-B75C-43AF-8A5D-6C7BAD41E99D}" srcOrd="7" destOrd="0" presId="urn:microsoft.com/office/officeart/2008/layout/VerticalAccentList"/>
    <dgm:cxn modelId="{12E723B4-B981-4E89-B017-C94F285DEFC2}" type="presParOf" srcId="{C25B29E6-16AA-4B60-8924-9BCC58CD2696}" destId="{F9086A72-BBE5-4984-9417-E29DF0AF1FA7}" srcOrd="5" destOrd="0" presId="urn:microsoft.com/office/officeart/2008/layout/VerticalAccentList"/>
    <dgm:cxn modelId="{ACDB0D6A-6DF0-4CD2-87EB-9CA35BABBCE4}" type="presParOf" srcId="{C25B29E6-16AA-4B60-8924-9BCC58CD2696}" destId="{BD36D64C-5AEF-4F16-8F5A-34045030A040}" srcOrd="6" destOrd="0" presId="urn:microsoft.com/office/officeart/2008/layout/VerticalAccentList"/>
    <dgm:cxn modelId="{A1AD81C3-23E0-4B81-B727-FB666E3448E9}" type="presParOf" srcId="{BD36D64C-5AEF-4F16-8F5A-34045030A040}" destId="{89C842CD-1330-4B70-B70D-7681345B6ADF}" srcOrd="0" destOrd="0" presId="urn:microsoft.com/office/officeart/2008/layout/VerticalAccentList"/>
    <dgm:cxn modelId="{7157B510-D06D-4CB2-9542-49346151C52B}" type="presParOf" srcId="{C25B29E6-16AA-4B60-8924-9BCC58CD2696}" destId="{DC81BBF9-018B-476A-92D6-5DB6F95DEC19}" srcOrd="7" destOrd="0" presId="urn:microsoft.com/office/officeart/2008/layout/VerticalAccentList"/>
    <dgm:cxn modelId="{1EC554C2-581C-4E88-ADF2-0CA8514E2466}" type="presParOf" srcId="{DC81BBF9-018B-476A-92D6-5DB6F95DEC19}" destId="{18E30E39-4C56-478C-B9D5-600EDDA3B1B6}" srcOrd="0" destOrd="0" presId="urn:microsoft.com/office/officeart/2008/layout/VerticalAccentList"/>
    <dgm:cxn modelId="{54BA77EA-11EC-4E3D-8C81-6EFCC573AAB8}" type="presParOf" srcId="{DC81BBF9-018B-476A-92D6-5DB6F95DEC19}" destId="{DBFAC57A-B1C9-4CAD-8167-83BF027BCAF9}" srcOrd="1" destOrd="0" presId="urn:microsoft.com/office/officeart/2008/layout/VerticalAccentList"/>
    <dgm:cxn modelId="{F70AEF73-2B2A-43CD-BFA7-9ABA3BAE9552}" type="presParOf" srcId="{DC81BBF9-018B-476A-92D6-5DB6F95DEC19}" destId="{980B7E63-D88C-4888-965F-B4F2434ACE02}" srcOrd="2" destOrd="0" presId="urn:microsoft.com/office/officeart/2008/layout/VerticalAccentList"/>
    <dgm:cxn modelId="{6CA2A716-CDB2-4E2E-8099-4D0F63ABF11D}" type="presParOf" srcId="{DC81BBF9-018B-476A-92D6-5DB6F95DEC19}" destId="{E84CD9DC-E3D2-48C3-8560-9BAB45ABD26E}" srcOrd="3" destOrd="0" presId="urn:microsoft.com/office/officeart/2008/layout/VerticalAccentList"/>
    <dgm:cxn modelId="{12091CDB-8252-4801-92F4-5BFACEC403D2}" type="presParOf" srcId="{DC81BBF9-018B-476A-92D6-5DB6F95DEC19}" destId="{C6091680-E85B-4FDB-A201-A2A74DC0B617}" srcOrd="4" destOrd="0" presId="urn:microsoft.com/office/officeart/2008/layout/VerticalAccentList"/>
    <dgm:cxn modelId="{49ACC045-185C-4862-B800-0DBCC7365018}" type="presParOf" srcId="{DC81BBF9-018B-476A-92D6-5DB6F95DEC19}" destId="{4367E28A-939D-4E80-B2BF-6890BEF71FCF}" srcOrd="5" destOrd="0" presId="urn:microsoft.com/office/officeart/2008/layout/VerticalAccentList"/>
    <dgm:cxn modelId="{527A4093-CD6A-46AF-92A5-7BA551A01B40}" type="presParOf" srcId="{DC81BBF9-018B-476A-92D6-5DB6F95DEC19}" destId="{1FBC594C-548D-42D6-A030-8EF81E983E4B}" srcOrd="6" destOrd="0" presId="urn:microsoft.com/office/officeart/2008/layout/VerticalAccentList"/>
    <dgm:cxn modelId="{94D96E38-5160-4514-BD25-BAD4684E5851}" type="presParOf" srcId="{DC81BBF9-018B-476A-92D6-5DB6F95DEC19}" destId="{D1B26357-6CB9-4670-8DD8-E4DB87E3F520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42090-0A2A-47B6-9D0B-064483C7F136}">
      <dsp:nvSpPr>
        <dsp:cNvPr id="0" name=""/>
        <dsp:cNvSpPr/>
      </dsp:nvSpPr>
      <dsp:spPr>
        <a:xfrm>
          <a:off x="-3844552" y="-590421"/>
          <a:ext cx="4582127" cy="4582127"/>
        </a:xfrm>
        <a:prstGeom prst="blockArc">
          <a:avLst>
            <a:gd name="adj1" fmla="val 18900000"/>
            <a:gd name="adj2" fmla="val 2700000"/>
            <a:gd name="adj3" fmla="val 47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B503A1-2E05-4D24-8878-8084E7D3A224}">
      <dsp:nvSpPr>
        <dsp:cNvPr id="0" name=""/>
        <dsp:cNvSpPr/>
      </dsp:nvSpPr>
      <dsp:spPr>
        <a:xfrm>
          <a:off x="386563" y="261490"/>
          <a:ext cx="5138252" cy="52325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33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বিষয়ঃ- গণিত(নবম শ্রেনী)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563" y="261490"/>
        <a:ext cx="5138252" cy="523253"/>
      </dsp:txXfrm>
    </dsp:sp>
    <dsp:sp modelId="{45D8E00C-7934-464F-8BF2-F2E90D6B9276}">
      <dsp:nvSpPr>
        <dsp:cNvPr id="0" name=""/>
        <dsp:cNvSpPr/>
      </dsp:nvSpPr>
      <dsp:spPr>
        <a:xfrm>
          <a:off x="59529" y="196084"/>
          <a:ext cx="654067" cy="65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4F57FAD-0BB9-4956-8833-9990A67C0AA2}">
      <dsp:nvSpPr>
        <dsp:cNvPr id="0" name=""/>
        <dsp:cNvSpPr/>
      </dsp:nvSpPr>
      <dsp:spPr>
        <a:xfrm>
          <a:off x="686556" y="1046507"/>
          <a:ext cx="4838258" cy="523253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33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অধ্যায়ঃ- একাদশ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6556" y="1046507"/>
        <a:ext cx="4838258" cy="523253"/>
      </dsp:txXfrm>
    </dsp:sp>
    <dsp:sp modelId="{1DC88290-8289-4911-85F3-8E7C7EEA223B}">
      <dsp:nvSpPr>
        <dsp:cNvPr id="0" name=""/>
        <dsp:cNvSpPr/>
      </dsp:nvSpPr>
      <dsp:spPr>
        <a:xfrm>
          <a:off x="359523" y="981100"/>
          <a:ext cx="654067" cy="65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2187B39-3D06-4341-AC2E-BB0B71C7F1E2}">
      <dsp:nvSpPr>
        <dsp:cNvPr id="0" name=""/>
        <dsp:cNvSpPr/>
      </dsp:nvSpPr>
      <dsp:spPr>
        <a:xfrm>
          <a:off x="686556" y="1831523"/>
          <a:ext cx="4838258" cy="523253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33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বীজগণিতীয় অনুপাত ও সমানুপাত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86556" y="1831523"/>
        <a:ext cx="4838258" cy="523253"/>
      </dsp:txXfrm>
    </dsp:sp>
    <dsp:sp modelId="{2E1B584A-4FCD-4AC6-81CC-9AF4006E895C}">
      <dsp:nvSpPr>
        <dsp:cNvPr id="0" name=""/>
        <dsp:cNvSpPr/>
      </dsp:nvSpPr>
      <dsp:spPr>
        <a:xfrm>
          <a:off x="359523" y="1766117"/>
          <a:ext cx="654067" cy="65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B24557-C104-4DC9-8C75-9104ADA38E2F}">
      <dsp:nvSpPr>
        <dsp:cNvPr id="0" name=""/>
        <dsp:cNvSpPr/>
      </dsp:nvSpPr>
      <dsp:spPr>
        <a:xfrm>
          <a:off x="386563" y="2616540"/>
          <a:ext cx="5138252" cy="523253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5333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সময়ঃ- ৪০ মিনিট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6563" y="2616540"/>
        <a:ext cx="5138252" cy="523253"/>
      </dsp:txXfrm>
    </dsp:sp>
    <dsp:sp modelId="{4ECAFF50-734C-41BA-809C-EFFCA91F25F3}">
      <dsp:nvSpPr>
        <dsp:cNvPr id="0" name=""/>
        <dsp:cNvSpPr/>
      </dsp:nvSpPr>
      <dsp:spPr>
        <a:xfrm>
          <a:off x="59529" y="2551133"/>
          <a:ext cx="654067" cy="6540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8D7797-A092-4BB2-8493-0B7CBEEE0B0D}">
      <dsp:nvSpPr>
        <dsp:cNvPr id="0" name=""/>
        <dsp:cNvSpPr/>
      </dsp:nvSpPr>
      <dsp:spPr>
        <a:xfrm>
          <a:off x="3810000" y="1131528"/>
          <a:ext cx="1959945" cy="4741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7090"/>
              </a:lnTo>
              <a:lnTo>
                <a:pt x="1959945" y="237090"/>
              </a:lnTo>
              <a:lnTo>
                <a:pt x="1959945" y="474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B031A-449A-4E85-9E97-E65F33C09147}">
      <dsp:nvSpPr>
        <dsp:cNvPr id="0" name=""/>
        <dsp:cNvSpPr/>
      </dsp:nvSpPr>
      <dsp:spPr>
        <a:xfrm>
          <a:off x="379282" y="2734709"/>
          <a:ext cx="516856" cy="26418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861"/>
              </a:lnTo>
              <a:lnTo>
                <a:pt x="516856" y="264186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94AA53-FF96-4B9B-89AD-2CF3A8E9A05A}">
      <dsp:nvSpPr>
        <dsp:cNvPr id="0" name=""/>
        <dsp:cNvSpPr/>
      </dsp:nvSpPr>
      <dsp:spPr>
        <a:xfrm>
          <a:off x="379282" y="2734709"/>
          <a:ext cx="516856" cy="10386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680"/>
              </a:lnTo>
              <a:lnTo>
                <a:pt x="516856" y="10386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CE5503-0566-415D-9D31-9E9520010E7D}">
      <dsp:nvSpPr>
        <dsp:cNvPr id="0" name=""/>
        <dsp:cNvSpPr/>
      </dsp:nvSpPr>
      <dsp:spPr>
        <a:xfrm>
          <a:off x="1757566" y="1131528"/>
          <a:ext cx="2052433" cy="474180"/>
        </a:xfrm>
        <a:custGeom>
          <a:avLst/>
          <a:gdLst/>
          <a:ahLst/>
          <a:cxnLst/>
          <a:rect l="0" t="0" r="0" b="0"/>
          <a:pathLst>
            <a:path>
              <a:moveTo>
                <a:pt x="2052433" y="0"/>
              </a:moveTo>
              <a:lnTo>
                <a:pt x="2052433" y="237090"/>
              </a:lnTo>
              <a:lnTo>
                <a:pt x="0" y="237090"/>
              </a:lnTo>
              <a:lnTo>
                <a:pt x="0" y="47418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C09650-34F7-42FB-A530-20550FDA1944}">
      <dsp:nvSpPr>
        <dsp:cNvPr id="0" name=""/>
        <dsp:cNvSpPr/>
      </dsp:nvSpPr>
      <dsp:spPr>
        <a:xfrm>
          <a:off x="990602" y="2527"/>
          <a:ext cx="5638794" cy="1129000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পাঠ শেষে শিক্ষার্থীরা----</a:t>
          </a:r>
          <a:endParaRPr lang="en-US" sz="40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0602" y="2527"/>
        <a:ext cx="5638794" cy="1129000"/>
      </dsp:txXfrm>
    </dsp:sp>
    <dsp:sp modelId="{9F558A7A-CF56-466A-ACCB-3371DF1E8D76}">
      <dsp:nvSpPr>
        <dsp:cNvPr id="0" name=""/>
        <dsp:cNvSpPr/>
      </dsp:nvSpPr>
      <dsp:spPr>
        <a:xfrm>
          <a:off x="34711" y="1605708"/>
          <a:ext cx="3445710" cy="1129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বীজগণিতীয় অনুপাত ও সমানুপাত ব্যাখ্যা করতে পারবে </a:t>
          </a:r>
          <a:endParaRPr lang="en-US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711" y="1605708"/>
        <a:ext cx="3445710" cy="1129000"/>
      </dsp:txXfrm>
    </dsp:sp>
    <dsp:sp modelId="{7F4894F3-B3FC-4FB0-9076-6AC9EF27BE29}">
      <dsp:nvSpPr>
        <dsp:cNvPr id="0" name=""/>
        <dsp:cNvSpPr/>
      </dsp:nvSpPr>
      <dsp:spPr>
        <a:xfrm>
          <a:off x="896139" y="3208889"/>
          <a:ext cx="6525195" cy="1129000"/>
        </a:xfrm>
        <a:prstGeom prst="rect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ধারাবাহিক অনুপাত বর্ণনা করতে পারবে 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6139" y="3208889"/>
        <a:ext cx="6525195" cy="1129000"/>
      </dsp:txXfrm>
    </dsp:sp>
    <dsp:sp modelId="{1B366E16-B161-4C58-B75A-522BD1C3C3B8}">
      <dsp:nvSpPr>
        <dsp:cNvPr id="0" name=""/>
        <dsp:cNvSpPr/>
      </dsp:nvSpPr>
      <dsp:spPr>
        <a:xfrm>
          <a:off x="896139" y="4812070"/>
          <a:ext cx="6598648" cy="11290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বাস্তব সমাধানে অনুপাত,সমানুপাত ও ধারাবাহিক অনুপাত ব্যবহার করতে পারবে </a:t>
          </a:r>
          <a:endParaRPr lang="en-US" sz="28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96139" y="4812070"/>
        <a:ext cx="6598648" cy="1129000"/>
      </dsp:txXfrm>
    </dsp:sp>
    <dsp:sp modelId="{EEDC0935-1BE2-48EE-95C0-8AF91F9D6128}">
      <dsp:nvSpPr>
        <dsp:cNvPr id="0" name=""/>
        <dsp:cNvSpPr/>
      </dsp:nvSpPr>
      <dsp:spPr>
        <a:xfrm>
          <a:off x="3954602" y="1605708"/>
          <a:ext cx="3630686" cy="11290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সমানুপাত সংক্রান্ত বিভিন্ন রূপান্তর বিধি প্রয়োগ করতে পারবে</a:t>
          </a:r>
          <a:endParaRPr lang="en-US" sz="2000" b="1" kern="1200" dirty="0">
            <a:solidFill>
              <a:srgbClr val="00B0F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54602" y="1605708"/>
        <a:ext cx="3630686" cy="1129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62A9C-D5FB-4C6B-B0F3-23CC13916487}">
      <dsp:nvSpPr>
        <dsp:cNvPr id="0" name=""/>
        <dsp:cNvSpPr/>
      </dsp:nvSpPr>
      <dsp:spPr>
        <a:xfrm>
          <a:off x="2894497" y="2043"/>
          <a:ext cx="3307840" cy="1496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cap="none" spc="0" dirty="0" smtClean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অনুপাত কী ? </a:t>
          </a:r>
          <a:endParaRPr lang="en-US" sz="2000" kern="1200" dirty="0"/>
        </a:p>
      </dsp:txBody>
      <dsp:txXfrm>
        <a:off x="2894497" y="2043"/>
        <a:ext cx="3307840" cy="1496083"/>
      </dsp:txXfrm>
    </dsp:sp>
    <dsp:sp modelId="{DA27369A-6C18-430D-8F7B-53515E301526}">
      <dsp:nvSpPr>
        <dsp:cNvPr id="0" name=""/>
        <dsp:cNvSpPr/>
      </dsp:nvSpPr>
      <dsp:spPr>
        <a:xfrm>
          <a:off x="1265262" y="0"/>
          <a:ext cx="1481122" cy="14960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0834B82-3D18-4F3E-8D7A-36014BEE42B5}">
      <dsp:nvSpPr>
        <dsp:cNvPr id="0" name=""/>
        <dsp:cNvSpPr/>
      </dsp:nvSpPr>
      <dsp:spPr>
        <a:xfrm>
          <a:off x="1143004" y="3962401"/>
          <a:ext cx="1516049" cy="134758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b="1" kern="1200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a : b</a:t>
          </a:r>
          <a:r>
            <a:rPr lang="bn-BD" sz="4900" b="1" kern="1200" cap="none" spc="0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rPr>
            <a:t> </a:t>
          </a:r>
          <a:endParaRPr lang="en-US" sz="4900" kern="1200" dirty="0">
            <a:solidFill>
              <a:srgbClr val="FFFF00"/>
            </a:solidFill>
          </a:endParaRPr>
        </a:p>
      </dsp:txBody>
      <dsp:txXfrm>
        <a:off x="1143004" y="3962401"/>
        <a:ext cx="1516049" cy="1347582"/>
      </dsp:txXfrm>
    </dsp:sp>
    <dsp:sp modelId="{E6899EEB-0C65-4BE1-B99E-A0B8663C7BBD}">
      <dsp:nvSpPr>
        <dsp:cNvPr id="0" name=""/>
        <dsp:cNvSpPr/>
      </dsp:nvSpPr>
      <dsp:spPr>
        <a:xfrm>
          <a:off x="5257799" y="3657603"/>
          <a:ext cx="1481122" cy="14960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AB782B-970D-44F8-9F1A-C7D8543BCE4A}">
      <dsp:nvSpPr>
        <dsp:cNvPr id="0" name=""/>
        <dsp:cNvSpPr/>
      </dsp:nvSpPr>
      <dsp:spPr>
        <a:xfrm>
          <a:off x="-7" y="1665389"/>
          <a:ext cx="7467615" cy="19202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একই এককে সমজাতীয় দুইটি রাশির পরিমাণের একটি অপরটির কত গুণ বা কত অংশ তা একটি ভগ্নাংশ দ্বারা প্রকাশ করা যায় । এই ভগ্নাংশটিকে রাশি দুটির অনুপাত বলে । </a:t>
          </a:r>
          <a:endParaRPr lang="en-US" sz="24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-7" y="1665389"/>
        <a:ext cx="7467615" cy="1920238"/>
      </dsp:txXfrm>
    </dsp:sp>
    <dsp:sp modelId="{D0319321-7D54-46D4-9FB4-E1C8EF0561BA}">
      <dsp:nvSpPr>
        <dsp:cNvPr id="0" name=""/>
        <dsp:cNvSpPr/>
      </dsp:nvSpPr>
      <dsp:spPr>
        <a:xfrm>
          <a:off x="5254029" y="3657596"/>
          <a:ext cx="1481122" cy="149608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6D6DF-C073-42D9-92D9-61CD2D4692D1}">
      <dsp:nvSpPr>
        <dsp:cNvPr id="0" name=""/>
        <dsp:cNvSpPr/>
      </dsp:nvSpPr>
      <dsp:spPr>
        <a:xfrm>
          <a:off x="613526" y="0"/>
          <a:ext cx="4960720" cy="4509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613526" y="0"/>
        <a:ext cx="4960720" cy="450974"/>
      </dsp:txXfrm>
    </dsp:sp>
    <dsp:sp modelId="{A3650248-A4DE-46A4-B066-59F291EB9307}">
      <dsp:nvSpPr>
        <dsp:cNvPr id="0" name=""/>
        <dsp:cNvSpPr/>
      </dsp:nvSpPr>
      <dsp:spPr>
        <a:xfrm>
          <a:off x="613526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D093329-8792-4CE8-87A0-5E526446E1AD}">
      <dsp:nvSpPr>
        <dsp:cNvPr id="0" name=""/>
        <dsp:cNvSpPr/>
      </dsp:nvSpPr>
      <dsp:spPr>
        <a:xfrm>
          <a:off x="1310783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496694"/>
            <a:satOff val="1991"/>
            <a:lumOff val="43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215C2F-185F-44DC-9CCF-EA9AF97CDCBD}">
      <dsp:nvSpPr>
        <dsp:cNvPr id="0" name=""/>
        <dsp:cNvSpPr/>
      </dsp:nvSpPr>
      <dsp:spPr>
        <a:xfrm>
          <a:off x="2008591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993388"/>
            <a:satOff val="3981"/>
            <a:lumOff val="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565F731-E931-4823-8FAF-B9C58DCE4F49}">
      <dsp:nvSpPr>
        <dsp:cNvPr id="0" name=""/>
        <dsp:cNvSpPr/>
      </dsp:nvSpPr>
      <dsp:spPr>
        <a:xfrm>
          <a:off x="2705848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1490082"/>
            <a:satOff val="5972"/>
            <a:lumOff val="129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F35AE58-18FF-4333-B5AC-5C35E7E20506}">
      <dsp:nvSpPr>
        <dsp:cNvPr id="0" name=""/>
        <dsp:cNvSpPr/>
      </dsp:nvSpPr>
      <dsp:spPr>
        <a:xfrm>
          <a:off x="3403656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79C228-F052-4C46-95AD-0065DFACA4A8}">
      <dsp:nvSpPr>
        <dsp:cNvPr id="0" name=""/>
        <dsp:cNvSpPr/>
      </dsp:nvSpPr>
      <dsp:spPr>
        <a:xfrm>
          <a:off x="4100913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009A18-C511-43E7-AE13-B2C536A44FB9}">
      <dsp:nvSpPr>
        <dsp:cNvPr id="0" name=""/>
        <dsp:cNvSpPr/>
      </dsp:nvSpPr>
      <dsp:spPr>
        <a:xfrm>
          <a:off x="4798721" y="19700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2980163"/>
            <a:satOff val="11943"/>
            <a:lumOff val="2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5E93F4-2F9C-4C99-B9F2-5F7DEFF3D863}">
      <dsp:nvSpPr>
        <dsp:cNvPr id="0" name=""/>
        <dsp:cNvSpPr/>
      </dsp:nvSpPr>
      <dsp:spPr>
        <a:xfrm>
          <a:off x="1255070" y="460908"/>
          <a:ext cx="4281227" cy="3608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যদি </a:t>
          </a:r>
          <a:r>
            <a:rPr lang="en-US" sz="36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 : b = b : c </a:t>
          </a:r>
          <a:r>
            <a:rPr lang="bn-BD" sz="22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হয় </a:t>
          </a:r>
          <a:endParaRPr lang="en-US" sz="22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5070" y="460908"/>
        <a:ext cx="4281227" cy="360868"/>
      </dsp:txXfrm>
    </dsp:sp>
    <dsp:sp modelId="{0DF9BABB-6F37-4DCA-8F09-7161610FB03D}">
      <dsp:nvSpPr>
        <dsp:cNvPr id="0" name=""/>
        <dsp:cNvSpPr/>
      </dsp:nvSpPr>
      <dsp:spPr>
        <a:xfrm>
          <a:off x="613526" y="1433331"/>
          <a:ext cx="4960720" cy="4509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13526" y="1433331"/>
        <a:ext cx="4960720" cy="450974"/>
      </dsp:txXfrm>
    </dsp:sp>
    <dsp:sp modelId="{E4866C7E-28E3-4AFC-AEC5-5298F483A335}">
      <dsp:nvSpPr>
        <dsp:cNvPr id="0" name=""/>
        <dsp:cNvSpPr/>
      </dsp:nvSpPr>
      <dsp:spPr>
        <a:xfrm>
          <a:off x="613526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3476857"/>
            <a:satOff val="13934"/>
            <a:lumOff val="302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99FAC3D-2D95-47B1-8A09-643F2C4077D8}">
      <dsp:nvSpPr>
        <dsp:cNvPr id="0" name=""/>
        <dsp:cNvSpPr/>
      </dsp:nvSpPr>
      <dsp:spPr>
        <a:xfrm>
          <a:off x="1310783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AF36B4-55FB-479D-8BD2-6E715634B968}">
      <dsp:nvSpPr>
        <dsp:cNvPr id="0" name=""/>
        <dsp:cNvSpPr/>
      </dsp:nvSpPr>
      <dsp:spPr>
        <a:xfrm>
          <a:off x="2008591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4470244"/>
            <a:satOff val="17915"/>
            <a:lumOff val="388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99E4DBF-EF9B-4A62-BB12-E5C0C586C558}">
      <dsp:nvSpPr>
        <dsp:cNvPr id="0" name=""/>
        <dsp:cNvSpPr/>
      </dsp:nvSpPr>
      <dsp:spPr>
        <a:xfrm>
          <a:off x="2705848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346D1B-807A-4536-A494-9EC4A5AC9412}">
      <dsp:nvSpPr>
        <dsp:cNvPr id="0" name=""/>
        <dsp:cNvSpPr/>
      </dsp:nvSpPr>
      <dsp:spPr>
        <a:xfrm>
          <a:off x="3403656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5463632"/>
            <a:satOff val="21896"/>
            <a:lumOff val="4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7A1589-05A8-4D69-A05C-ECF3A89C229E}">
      <dsp:nvSpPr>
        <dsp:cNvPr id="0" name=""/>
        <dsp:cNvSpPr/>
      </dsp:nvSpPr>
      <dsp:spPr>
        <a:xfrm>
          <a:off x="4100913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7B6C79-188A-4D3B-883B-B47DFB2660E9}">
      <dsp:nvSpPr>
        <dsp:cNvPr id="0" name=""/>
        <dsp:cNvSpPr/>
      </dsp:nvSpPr>
      <dsp:spPr>
        <a:xfrm>
          <a:off x="4798721" y="132958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6457019"/>
            <a:satOff val="25877"/>
            <a:lumOff val="56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00D83F2-B75C-43AF-8A5D-6C7BAD41E99D}">
      <dsp:nvSpPr>
        <dsp:cNvPr id="0" name=""/>
        <dsp:cNvSpPr/>
      </dsp:nvSpPr>
      <dsp:spPr>
        <a:xfrm rot="10800000" flipV="1">
          <a:off x="1214943" y="1504899"/>
          <a:ext cx="4204190" cy="5212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b="1" kern="120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তবে প্রমাণ কর যে, </a:t>
          </a:r>
          <a:endParaRPr lang="en-US" sz="21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10800000">
        <a:off x="1214943" y="1504899"/>
        <a:ext cx="4204190" cy="521272"/>
      </dsp:txXfrm>
    </dsp:sp>
    <dsp:sp modelId="{89C842CD-1330-4B70-B70D-7681345B6ADF}">
      <dsp:nvSpPr>
        <dsp:cNvPr id="0" name=""/>
        <dsp:cNvSpPr/>
      </dsp:nvSpPr>
      <dsp:spPr>
        <a:xfrm>
          <a:off x="613526" y="2161209"/>
          <a:ext cx="4960720" cy="45097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/>
        </a:p>
      </dsp:txBody>
      <dsp:txXfrm>
        <a:off x="613526" y="2161209"/>
        <a:ext cx="4960720" cy="450974"/>
      </dsp:txXfrm>
    </dsp:sp>
    <dsp:sp modelId="{18E30E39-4C56-478C-B9D5-600EDDA3B1B6}">
      <dsp:nvSpPr>
        <dsp:cNvPr id="0" name=""/>
        <dsp:cNvSpPr/>
      </dsp:nvSpPr>
      <dsp:spPr>
        <a:xfrm>
          <a:off x="661994" y="261208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6953714"/>
            <a:satOff val="27868"/>
            <a:lumOff val="604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FAC57A-B1C9-4CAD-8167-83BF027BCAF9}">
      <dsp:nvSpPr>
        <dsp:cNvPr id="0" name=""/>
        <dsp:cNvSpPr/>
      </dsp:nvSpPr>
      <dsp:spPr>
        <a:xfrm>
          <a:off x="1302012" y="2612999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80B7E63-D88C-4888-965F-B4F2434ACE02}">
      <dsp:nvSpPr>
        <dsp:cNvPr id="0" name=""/>
        <dsp:cNvSpPr/>
      </dsp:nvSpPr>
      <dsp:spPr>
        <a:xfrm>
          <a:off x="1922185" y="259709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CD9DC-E3D2-48C3-8560-9BAB45ABD26E}">
      <dsp:nvSpPr>
        <dsp:cNvPr id="0" name=""/>
        <dsp:cNvSpPr/>
      </dsp:nvSpPr>
      <dsp:spPr>
        <a:xfrm>
          <a:off x="2589748" y="260454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8443795"/>
            <a:satOff val="33839"/>
            <a:lumOff val="733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091680-E85B-4FDB-A201-A2A74DC0B617}">
      <dsp:nvSpPr>
        <dsp:cNvPr id="0" name=""/>
        <dsp:cNvSpPr/>
      </dsp:nvSpPr>
      <dsp:spPr>
        <a:xfrm>
          <a:off x="3227333" y="2597097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8940489"/>
            <a:satOff val="35830"/>
            <a:lumOff val="776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67E28A-939D-4E80-B2BF-6890BEF71FCF}">
      <dsp:nvSpPr>
        <dsp:cNvPr id="0" name=""/>
        <dsp:cNvSpPr/>
      </dsp:nvSpPr>
      <dsp:spPr>
        <a:xfrm>
          <a:off x="4149381" y="2616526"/>
          <a:ext cx="1160808" cy="918651"/>
        </a:xfrm>
        <a:prstGeom prst="chevron">
          <a:avLst>
            <a:gd name="adj" fmla="val 70610"/>
          </a:avLst>
        </a:prstGeom>
        <a:solidFill>
          <a:schemeClr val="accent5">
            <a:hueOff val="-9437183"/>
            <a:satOff val="37820"/>
            <a:lumOff val="819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BC594C-548D-42D6-A030-8EF81E983E4B}">
      <dsp:nvSpPr>
        <dsp:cNvPr id="0" name=""/>
        <dsp:cNvSpPr/>
      </dsp:nvSpPr>
      <dsp:spPr>
        <a:xfrm>
          <a:off x="3942437" y="2612089"/>
          <a:ext cx="2790479" cy="918651"/>
        </a:xfrm>
        <a:prstGeom prst="chevron">
          <a:avLst>
            <a:gd name="adj" fmla="val 7061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B26357-6CB9-4670-8DD8-E4DB87E3F520}">
      <dsp:nvSpPr>
        <dsp:cNvPr id="0" name=""/>
        <dsp:cNvSpPr/>
      </dsp:nvSpPr>
      <dsp:spPr>
        <a:xfrm>
          <a:off x="1067353" y="2693129"/>
          <a:ext cx="5122145" cy="7349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</a:t>
          </a:r>
          <a:r>
            <a:rPr lang="en-US" sz="2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2800" b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</a:t>
          </a:r>
          <a:r>
            <a:rPr lang="en-US" sz="2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2800" b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</a:t>
          </a:r>
          <a:r>
            <a:rPr lang="en-US" sz="2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 </a:t>
          </a:r>
          <a:r>
            <a:rPr lang="en-US" sz="2800" b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</m:ctrlPr>
                </m:fPr>
                <m:num>
                  <m:r>
                    <a:rPr lang="en-US" sz="2800" b="1" i="1" kern="1200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𝟏</m:t>
                  </m:r>
                </m:num>
                <m:den>
                  <m:sSup>
                    <m:sSupPr>
                      <m:ctrlP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pPr>
                    <m:e>
                      <m: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</m:e>
                    <m:sup>
                      <m: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sup>
                  </m:sSup>
                </m:den>
              </m:f>
              <m:r>
                <a:rPr lang="en-US" sz="2800" b="1" i="1" kern="1200" baseline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rPr>
                <m:t>+</m:t>
              </m:r>
              <m:f>
                <m:fPr>
                  <m:ctrlPr>
                    <a:rPr lang="en-US" sz="2800" b="1" i="1" kern="1200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</m:ctrlPr>
                </m:fPr>
                <m:num>
                  <m:r>
                    <a:rPr lang="en-US" sz="2800" b="1" i="1" kern="1200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𝟏</m:t>
                  </m:r>
                </m:num>
                <m:den>
                  <m:sSup>
                    <m:sSupPr>
                      <m:ctrlP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pPr>
                    <m:e>
                      <m: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𝒃</m:t>
                      </m:r>
                    </m:e>
                    <m:sup>
                      <m: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sup>
                  </m:sSup>
                </m:den>
              </m:f>
            </m:oMath>
          </a14:m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</a:t>
          </a:r>
          <a14:m xmlns:a14="http://schemas.microsoft.com/office/drawing/2010/main">
            <m:oMath xmlns:m="http://schemas.openxmlformats.org/officeDocument/2006/math">
              <m:f>
                <m:fPr>
                  <m:ctrlPr>
                    <a:rPr lang="en-US" sz="2800" b="1" i="1" kern="1200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</m:ctrlPr>
                </m:fPr>
                <m:num>
                  <m:r>
                    <a:rPr lang="en-US" sz="2800" b="1" i="1" kern="1200" baseline="0" smtClean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ambria Math"/>
                    </a:rPr>
                    <m:t>𝟏</m:t>
                  </m:r>
                </m:num>
                <m:den>
                  <m:sSup>
                    <m:sSupPr>
                      <m:ctrlP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</m:ctrlPr>
                    </m:sSupPr>
                    <m:e>
                      <m: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𝒄</m:t>
                      </m:r>
                    </m:e>
                    <m:sup>
                      <m:r>
                        <a:rPr lang="en-US" sz="2800" b="1" i="1" kern="1200" baseline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</m:sup>
                  </m:sSup>
                </m:den>
              </m:f>
            </m:oMath>
          </a14:m>
          <a:r>
            <a:rPr 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 = a</a:t>
          </a:r>
          <a:r>
            <a:rPr lang="en-US" sz="2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800" b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b</a:t>
          </a:r>
          <a:r>
            <a:rPr lang="en-US" sz="2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r>
            <a:rPr lang="en-US" sz="2800" b="1" kern="1200" baseline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+ c</a:t>
          </a:r>
          <a:r>
            <a:rPr lang="en-US" sz="2800" b="1" kern="1200" baseline="30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 </a:t>
          </a:r>
          <a:endParaRPr lang="en-US" sz="2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67353" y="2693129"/>
        <a:ext cx="5122145" cy="7349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1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8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834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15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7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638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1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275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0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54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890A6-9733-405D-B229-4F403EE2461B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C6485-3129-49F2-AAA1-6BF579512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8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bmp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8.bmp"/><Relationship Id="rId7" Type="http://schemas.openxmlformats.org/officeDocument/2006/relationships/diagramColors" Target="../diagrams/colors5.xml"/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0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19.bm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4.b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7.b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9.JPG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9.xml"/><Relationship Id="rId2" Type="http://schemas.openxmlformats.org/officeDocument/2006/relationships/image" Target="../media/image28.bm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0.b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6.bmp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bmp"/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8.b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bmp"/><Relationship Id="rId2" Type="http://schemas.openxmlformats.org/officeDocument/2006/relationships/image" Target="../media/image12.b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b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5.b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bm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20000" contras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356" y="2676092"/>
            <a:ext cx="5888182" cy="3343275"/>
          </a:xfrm>
          <a:prstGeom prst="rect">
            <a:avLst/>
          </a:prstGeom>
          <a:ln>
            <a:noFill/>
          </a:ln>
          <a:effectLst>
            <a:outerShdw blurRad="292100" dist="139700" dir="6300000" algn="tl" rotWithShape="0">
              <a:srgbClr val="333333">
                <a:alpha val="0"/>
              </a:srgbClr>
            </a:outerShdw>
            <a:reflection blurRad="63500" stA="0" endPos="91000" dist="7366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942109" y="685800"/>
            <a:ext cx="7086599" cy="3000821"/>
          </a:xfrm>
          <a:prstGeom prst="rect">
            <a:avLst/>
          </a:prstGeom>
          <a:noFill/>
        </p:spPr>
        <p:txBody>
          <a:bodyPr wrap="square" lIns="91440" tIns="731520" rIns="91440" bIns="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সবাইকে শুভেচ্ছা</a:t>
            </a:r>
          </a:p>
          <a:p>
            <a:pPr algn="ctr"/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901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09600"/>
            <a:ext cx="6172200" cy="144780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605198" y="1054507"/>
            <a:ext cx="5791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ক্রমিক সমানুপাত কী ?</a:t>
            </a:r>
            <a:endParaRPr lang="en-U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920479907"/>
              </p:ext>
            </p:extLst>
          </p:nvPr>
        </p:nvGraphicFramePr>
        <p:xfrm>
          <a:off x="457200" y="2209800"/>
          <a:ext cx="8153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75445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04340"/>
            <a:ext cx="6324599" cy="189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873134" y="1858780"/>
            <a:ext cx="33377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অনুপাতের রূপান্তর</a:t>
            </a:r>
            <a:endParaRPr lang="en-US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97432753"/>
              </p:ext>
            </p:extLst>
          </p:nvPr>
        </p:nvGraphicFramePr>
        <p:xfrm>
          <a:off x="1600201" y="2895600"/>
          <a:ext cx="6095998" cy="2594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793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838200"/>
            <a:ext cx="3810000" cy="990600"/>
          </a:xfrm>
          <a:prstGeom prst="roundRect">
            <a:avLst>
              <a:gd name="adj" fmla="val 39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529369" y="949723"/>
            <a:ext cx="21002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যোজন </a:t>
            </a:r>
            <a:endParaRPr 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34781" y="2251020"/>
            <a:ext cx="4283440" cy="685799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: b = c : d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678275" y="3197902"/>
                <a:ext cx="5181600" cy="1983698"/>
              </a:xfrm>
              <a:prstGeom prst="roundRect">
                <a:avLst>
                  <a:gd name="adj" fmla="val 63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275" y="3197902"/>
                <a:ext cx="5181600" cy="1983698"/>
              </a:xfrm>
              <a:prstGeom prst="roundRect">
                <a:avLst>
                  <a:gd name="adj" fmla="val 6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1146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298" y="838200"/>
            <a:ext cx="3810000" cy="990600"/>
          </a:xfrm>
          <a:prstGeom prst="roundRect">
            <a:avLst>
              <a:gd name="adj" fmla="val 39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3358887" y="1039663"/>
            <a:ext cx="241123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বিয়োজন 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34781" y="2251020"/>
            <a:ext cx="4283440" cy="685799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: b = c : d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678275" y="3197902"/>
                <a:ext cx="5181600" cy="1983698"/>
              </a:xfrm>
              <a:prstGeom prst="roundRect">
                <a:avLst>
                  <a:gd name="adj" fmla="val 63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bn-BD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bn-BD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275" y="3197902"/>
                <a:ext cx="5181600" cy="1983698"/>
              </a:xfrm>
              <a:prstGeom prst="roundRect">
                <a:avLst>
                  <a:gd name="adj" fmla="val 6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97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838200"/>
            <a:ext cx="6477000" cy="990600"/>
          </a:xfrm>
          <a:prstGeom prst="roundRect">
            <a:avLst>
              <a:gd name="adj" fmla="val 3940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2057400" y="1009683"/>
            <a:ext cx="48767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4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যোজন </a:t>
            </a:r>
            <a:r>
              <a:rPr lang="bn-BD" sz="4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বিয়োজন </a:t>
            </a:r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234781" y="2251020"/>
            <a:ext cx="4283440" cy="685799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: b = c : d </a:t>
            </a:r>
            <a:r>
              <a:rPr lang="bn-BD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হলে 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ounded Rectangle 6"/>
              <p:cNvSpPr/>
              <p:nvPr/>
            </p:nvSpPr>
            <p:spPr>
              <a:xfrm>
                <a:off x="1678275" y="3197902"/>
                <a:ext cx="5181600" cy="1983698"/>
              </a:xfrm>
              <a:prstGeom prst="roundRect">
                <a:avLst>
                  <a:gd name="adj" fmla="val 63"/>
                </a:avLst>
              </a:prstGeom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bn-BD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8000" b="1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bn-BD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num>
                      <m:den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8000" b="1" i="1" smtClean="0">
                            <a:solidFill>
                              <a:srgbClr val="FFFF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endParaRPr lang="en-US" sz="8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ounded 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275" y="3197902"/>
                <a:ext cx="5181600" cy="1983698"/>
              </a:xfrm>
              <a:prstGeom prst="roundRect">
                <a:avLst>
                  <a:gd name="adj" fmla="val 63"/>
                </a:avLst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545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62530" y="1588960"/>
                <a:ext cx="5486400" cy="1298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𝒇</m:t>
                        </m:r>
                      </m:den>
                    </m:f>
                    <m:r>
                      <a:rPr lang="en-US" sz="5400" b="1" i="1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en-US" sz="5400" b="1" i="1" dirty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𝒉</m:t>
                        </m:r>
                      </m:den>
                    </m:f>
                  </m:oMath>
                </a14:m>
                <a:r>
                  <a:rPr lang="en-US" sz="5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bn-BD" sz="4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হলে </a:t>
                </a:r>
                <a:endPara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30" y="1588960"/>
                <a:ext cx="5486400" cy="1298048"/>
              </a:xfrm>
              <a:prstGeom prst="rect">
                <a:avLst/>
              </a:prstGeom>
              <a:blipFill rotWithShape="1">
                <a:blip r:embed="rId3"/>
                <a:stretch>
                  <a:fillRect t="-5634" r="-5778" b="-11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6630" y="3371689"/>
                <a:ext cx="6477000" cy="1905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6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এর প্রত্যেকটি অনুপাত হবে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𝒂</m:t>
                        </m:r>
                        <m:r>
                          <a:rPr lang="bn-BD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𝒄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𝒆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𝒈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𝒃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𝒅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𝒇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𝒉</m:t>
                        </m:r>
                      </m:den>
                    </m:f>
                  </m:oMath>
                </a14:m>
                <a:r>
                  <a:rPr lang="bn-BD" sz="48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endParaRPr lang="en-US" sz="4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30" y="3371689"/>
                <a:ext cx="6477000" cy="1905393"/>
              </a:xfrm>
              <a:prstGeom prst="rect">
                <a:avLst/>
              </a:prstGeom>
              <a:blipFill rotWithShape="1">
                <a:blip r:embed="rId4"/>
                <a:stretch>
                  <a:fillRect t="-5112" b="-57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78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91895078"/>
              </p:ext>
            </p:extLst>
          </p:nvPr>
        </p:nvGraphicFramePr>
        <p:xfrm>
          <a:off x="1295400" y="533400"/>
          <a:ext cx="6172200" cy="243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550234" y="2687943"/>
            <a:ext cx="6115777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BD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নিচের রাশিগুলো দ্বারা ক্রমিক সমা নুপাতী বলতে কী বোঝায় ? </a:t>
            </a:r>
            <a:endParaRPr lang="en-US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9722" y="3086006"/>
            <a:ext cx="487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x,y,x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p,q,r</a:t>
            </a:r>
            <a:endParaRPr lang="en-US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eriod"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a,s,d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431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2590800" y="1126761"/>
            <a:ext cx="3756285" cy="1524000"/>
          </a:xfrm>
          <a:prstGeom prst="cloudCallout">
            <a:avLst>
              <a:gd name="adj1" fmla="val -37071"/>
              <a:gd name="adj2" fmla="val 78894"/>
            </a:avLst>
          </a:prstGeom>
          <a:effectLst>
            <a:innerShdw blurRad="63500" dist="50800" dir="10800000">
              <a:prstClr val="black">
                <a:alpha val="50000"/>
              </a:prstClr>
            </a:innerShdw>
            <a:reflection blurRad="6350" stA="50000" endA="300" endPos="55000" dir="5400000" sy="-100000" algn="bl" rotWithShape="0"/>
            <a:softEdge rad="1270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দলিয় কাজ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2157290"/>
              </p:ext>
            </p:extLst>
          </p:nvPr>
        </p:nvGraphicFramePr>
        <p:xfrm>
          <a:off x="1219200" y="2743200"/>
          <a:ext cx="6629400" cy="31150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670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52270"/>
            <a:ext cx="70866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72459" y="1079825"/>
            <a:ext cx="421782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6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বাড়ির কাজ</a:t>
            </a:r>
            <a:endParaRPr lang="en-US" sz="6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1822128145"/>
                  </p:ext>
                </p:extLst>
              </p:nvPr>
            </p:nvGraphicFramePr>
            <p:xfrm>
              <a:off x="863190" y="2317230"/>
              <a:ext cx="7436360" cy="42362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4" r:lo="rId5" r:qs="rId6" r:cs="rId7"/>
              </a:graphicData>
            </a:graphic>
          </p:graphicFrame>
        </mc:Choice>
        <mc:Fallback xmlns="">
          <p:graphicFrame>
            <p:nvGraphicFramePr>
              <p:cNvPr id="6" name="Diagram 5"/>
              <p:cNvGraphicFramePr/>
              <p:nvPr>
                <p:extLst>
                  <p:ext uri="{D42A27DB-BD31-4B8C-83A1-F6EECF244321}">
                    <p14:modId xmlns:p14="http://schemas.microsoft.com/office/powerpoint/2010/main" val="1822128145"/>
                  </p:ext>
                </p:extLst>
              </p:nvPr>
            </p:nvGraphicFramePr>
            <p:xfrm>
              <a:off x="863190" y="2317230"/>
              <a:ext cx="7436360" cy="423629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9" r:lo="rId10" r:qs="rId11" r:cs="rId12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83970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2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18" y="713281"/>
            <a:ext cx="7221512" cy="6017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1986200" y="3399020"/>
            <a:ext cx="491302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9600" b="1" cap="all" dirty="0" smtClean="0">
                <a:ln/>
                <a:solidFill>
                  <a:srgbClr val="0070C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ধন্যবাদ </a:t>
            </a:r>
            <a:endParaRPr lang="en-US" sz="9600" b="1" cap="all" spc="0" dirty="0">
              <a:ln/>
              <a:solidFill>
                <a:srgbClr val="0070C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1882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cropped-concrete3d-copy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152400"/>
            <a:ext cx="7848600" cy="1901372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2057400" y="3429000"/>
            <a:ext cx="5181600" cy="2133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বিভাগ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ক্যান্টনমেন্ট পাবলিক স্কুল 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কলেজ</a:t>
            </a:r>
            <a:r>
              <a:rPr lang="bn-BD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মোমেনশাহী</a:t>
            </a:r>
            <a:r>
              <a:rPr lang="bn-BD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6600" y="2590800"/>
            <a:ext cx="2362200" cy="769441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59504"/>
      </p:ext>
    </p:extLst>
  </p:cSld>
  <p:clrMapOvr>
    <a:masterClrMapping/>
  </p:clrMapOvr>
  <p:transition spd="slow">
    <p:fad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65" y="491825"/>
            <a:ext cx="5715951" cy="2535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995045" y="464115"/>
            <a:ext cx="5252460" cy="3139321"/>
          </a:xfrm>
          <a:prstGeom prst="rect">
            <a:avLst/>
          </a:prstGeom>
          <a:noFill/>
        </p:spPr>
        <p:txBody>
          <a:bodyPr wrap="square" lIns="91440" tIns="914400" rIns="91440" bIns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BD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পাঠপরিচিতি</a:t>
            </a:r>
          </a:p>
          <a:p>
            <a:pPr algn="ctr"/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98892751"/>
              </p:ext>
            </p:extLst>
          </p:nvPr>
        </p:nvGraphicFramePr>
        <p:xfrm>
          <a:off x="2279080" y="2570030"/>
          <a:ext cx="5569535" cy="34012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239000" y="435114"/>
            <a:ext cx="1149820" cy="707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অধ্যায়ঃ ১১ </a:t>
            </a:r>
          </a:p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 পাঠঃ 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93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70793"/>
            <a:ext cx="6019800" cy="2424792"/>
          </a:xfrm>
          <a:prstGeom prst="roundRect">
            <a:avLst>
              <a:gd name="adj" fmla="val 3338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4"/>
          <p:cNvSpPr/>
          <p:nvPr/>
        </p:nvSpPr>
        <p:spPr>
          <a:xfrm>
            <a:off x="2320635" y="1040500"/>
            <a:ext cx="4419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এসো ছবি গুলো দেখি </a:t>
            </a:r>
            <a:endParaRPr lang="en-US" sz="4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420314"/>
            <a:ext cx="2258291" cy="30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291" y="3739847"/>
            <a:ext cx="3595915" cy="239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063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651354"/>
            <a:ext cx="2293389" cy="3080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680" y="1630572"/>
            <a:ext cx="3956920" cy="2634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990600" y="4801115"/>
            <a:ext cx="22781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 জন মোটা</a:t>
            </a:r>
          </a:p>
          <a:p>
            <a:pPr algn="ctr"/>
            <a:r>
              <a:rPr lang="bn-BD" sz="2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অন্য জন চিকন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39691" y="4196374"/>
            <a:ext cx="208101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একটি মোটা</a:t>
            </a:r>
          </a:p>
          <a:p>
            <a:pPr algn="ctr"/>
            <a:r>
              <a:rPr lang="bn-BD" sz="2400" b="1" cap="none" spc="0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bn-BD" sz="2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অন্যটি চিকন </a:t>
            </a:r>
            <a:endParaRPr lang="en-US" sz="24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6420" y="1118020"/>
            <a:ext cx="613340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এখানে তুলনা করা হল </a:t>
            </a:r>
            <a:endParaRPr lang="en-US" sz="48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76118" y="5665167"/>
            <a:ext cx="60580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কোনো কিছুর তুলনা করা মানে অনুপাত বুযায় </a:t>
            </a:r>
            <a:endParaRPr lang="en-US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19400" y="508125"/>
            <a:ext cx="60147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এখানে কী করা হল ? </a:t>
            </a:r>
            <a:endParaRPr 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47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3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49030"/>
            <a:ext cx="6324600" cy="22767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219267" y="1863440"/>
            <a:ext cx="483016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আজকের পাঠ </a:t>
            </a:r>
            <a:endParaRPr lang="en-US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00201" y="3886200"/>
            <a:ext cx="634660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>
                <a:gd name="adj" fmla="val 20499"/>
              </a:avLst>
            </a:prstTxWarp>
            <a:spAutoFit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/>
            <a:r>
              <a:rPr lang="bn-BD" sz="28700" b="1" cap="all" dirty="0">
                <a:ln/>
                <a:solidFill>
                  <a:schemeClr val="accent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  <a:reflection blurRad="10000" stA="55000" endPos="48000" dist="500" dir="5400000" sy="-100000" algn="bl" rotWithShape="0"/>
                </a:effectLst>
              </a:rPr>
              <a:t>অনুপাত ও সমানুপাত</a:t>
            </a:r>
            <a:endParaRPr lang="en-US" sz="28700" b="1" cap="all" dirty="0">
              <a:ln/>
              <a:solidFill>
                <a:schemeClr val="accent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912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5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713180926"/>
              </p:ext>
            </p:extLst>
          </p:nvPr>
        </p:nvGraphicFramePr>
        <p:xfrm>
          <a:off x="838200" y="152400"/>
          <a:ext cx="7620000" cy="5943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17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2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84595693"/>
              </p:ext>
            </p:extLst>
          </p:nvPr>
        </p:nvGraphicFramePr>
        <p:xfrm>
          <a:off x="550890" y="790730"/>
          <a:ext cx="74676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808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2991829"/>
              </p:ext>
            </p:extLst>
          </p:nvPr>
        </p:nvGraphicFramePr>
        <p:xfrm>
          <a:off x="745760" y="704540"/>
          <a:ext cx="7620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2195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626</TotalTime>
  <Words>488</Words>
  <Application>Microsoft Office PowerPoint</Application>
  <PresentationFormat>On-screen Show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Vrinda</vt:lpstr>
      <vt:lpstr>Cambria Math</vt:lpstr>
      <vt:lpstr>NikoshBAN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Fazla Masud</dc:creator>
  <cp:lastModifiedBy>Fazla Masud</cp:lastModifiedBy>
  <cp:revision>121</cp:revision>
  <dcterms:created xsi:type="dcterms:W3CDTF">2014-09-14T13:21:38Z</dcterms:created>
  <dcterms:modified xsi:type="dcterms:W3CDTF">2016-12-24T14:46:00Z</dcterms:modified>
</cp:coreProperties>
</file>